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0" r:id="rId5"/>
    <p:sldId id="261" r:id="rId6"/>
    <p:sldId id="25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99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547664" y="1052736"/>
            <a:ext cx="6120680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</a:t>
            </a:r>
            <a:endParaRPr kumimoji="0" lang="ru-RU" sz="600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4427984" y="4077072"/>
            <a:ext cx="3763962" cy="1728787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www.hrono.ru/img/lica/pletnev_petr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052736"/>
            <a:ext cx="388620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755576" y="476672"/>
            <a:ext cx="76290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/>
              <a:t>Плетнев Петр Александрович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r>
              <a:rPr lang="ru-RU" sz="4400" dirty="0" smtClean="0"/>
              <a:t>Поэт и критик, профессор российской словесности (с 1832). </a:t>
            </a:r>
          </a:p>
          <a:p>
            <a:r>
              <a:rPr lang="ru-RU" sz="4000" dirty="0" smtClean="0"/>
              <a:t>Один из ближайших друзей Пушкина. </a:t>
            </a:r>
            <a:br>
              <a:rPr lang="ru-RU" sz="4000" dirty="0" smtClean="0"/>
            </a:br>
            <a:endParaRPr lang="ru-RU" sz="40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1124744"/>
            <a:ext cx="813690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endParaRPr kumimoji="0" lang="ru-RU" sz="24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980728"/>
            <a:ext cx="4572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r>
              <a:rPr lang="ru-RU" sz="2800" dirty="0" smtClean="0"/>
              <a:t>С Пушкиным поэт познакомился в 1817 году. А когда поэт был в Михайловском, Плетнев издал сборник его стихов. "Я был для него всем, – писал Плетнев, – и родственником, и другом, и издателем, и кассиром"</a:t>
            </a:r>
            <a:br>
              <a:rPr lang="ru-RU" sz="2800" dirty="0" smtClean="0"/>
            </a:br>
            <a:endParaRPr lang="ru-RU" sz="2800" dirty="0" smtClean="0"/>
          </a:p>
        </p:txBody>
      </p:sp>
      <p:pic>
        <p:nvPicPr>
          <p:cNvPr id="5" name="Picture 1" descr="http://literatura5.narod.ru/pushkin_1837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72753" y="1243548"/>
            <a:ext cx="3024849" cy="384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7"/>
            <a:ext cx="7067128" cy="475252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Деятельная переписка Плетнева с Пушкиным, его хлопоты по делам опального поэта обратила на себя внимание властей: за Плетневым был учрежден тайный надзор.</a:t>
            </a:r>
            <a:br>
              <a:rPr lang="ru-RU" dirty="0" smtClean="0"/>
            </a:br>
            <a:r>
              <a:rPr lang="ru-RU" dirty="0" smtClean="0"/>
              <a:t>      </a:t>
            </a:r>
          </a:p>
          <a:p>
            <a:r>
              <a:rPr lang="ru-RU" dirty="0" smtClean="0"/>
              <a:t>После возвращения Пушкина из ссылки дружеские отношения между ними упрочились. Почти все произведения Пушкина после 1826 года издавал Плетнев. Ему посвятил поэт "Евгения Онегина".</a:t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pic>
        <p:nvPicPr>
          <p:cNvPr id="4" name="Picture 2" descr="http://img-fotki.yandex.ru/get/4905/owen1141952.4b/0_42813_6202341c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4378325"/>
            <a:ext cx="1801812" cy="247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5"/>
            <a:ext cx="7211144" cy="496855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 критических статьях Плетнева Пушкину не нравились чрезмерная мягкость и доброжелательность его оценок. "Брат Плетнев! не пиши добрых критик! будь зубаст и бойся приторности!" – писал он ему.</a:t>
            </a:r>
            <a:br>
              <a:rPr lang="ru-RU" dirty="0" smtClean="0"/>
            </a:br>
            <a:r>
              <a:rPr lang="ru-RU" dirty="0" smtClean="0"/>
              <a:t>      В то же время уравновешенный, добрый характер Плетнева оказывал благотворное действие на Пушкина, особенно в последний, мучительный период его жизни.</a:t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pic>
        <p:nvPicPr>
          <p:cNvPr id="4" name="Picture 2" descr="http://www.hrono.ru/biograf/bio_p/pletnev_p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4194803"/>
            <a:ext cx="2396877" cy="2663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1916832"/>
            <a:ext cx="8064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endParaRPr lang="ru-RU" sz="700" i="1" dirty="0" smtClean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39552" y="692696"/>
            <a:ext cx="8064896" cy="7920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спасибо за внимание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6" name="Picture 2" descr="http://intoclassics.net/_nw/217/012581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636912"/>
            <a:ext cx="310515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AC08F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82</Words>
  <Application>Microsoft Office PowerPoint</Application>
  <PresentationFormat>Экран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Гафур</cp:lastModifiedBy>
  <cp:revision>5</cp:revision>
  <dcterms:created xsi:type="dcterms:W3CDTF">2013-08-20T22:02:58Z</dcterms:created>
  <dcterms:modified xsi:type="dcterms:W3CDTF">2014-11-11T11:51:01Z</dcterms:modified>
</cp:coreProperties>
</file>