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8EDAD8D-90E0-4D78-8EA0-F604A7B66F8D}" type="datetimeFigureOut">
              <a:rPr lang="ru-RU" smtClean="0"/>
              <a:t>25.12.2014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2BF54A8-656B-4710-BDC1-FB37FC73FD4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143380"/>
            <a:ext cx="314324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Vasilieva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Pauline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6b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Thanksgiving day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Thanksgiving in U.S.A. many years ago </a:t>
            </a:r>
            <a:endParaRPr lang="en-US" dirty="0" smtClean="0"/>
          </a:p>
          <a:p>
            <a:r>
              <a:rPr lang="en-US" dirty="0">
                <a:hlinkClick r:id="rId3" action="ppaction://hlinksldjump"/>
              </a:rPr>
              <a:t>T</a:t>
            </a:r>
            <a:r>
              <a:rPr lang="en-US" dirty="0" smtClean="0">
                <a:hlinkClick r:id="rId3" action="ppaction://hlinksldjump"/>
              </a:rPr>
              <a:t>he Pilgrims 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May flower ship 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 action="ppaction://hlinksldjump"/>
              </a:rPr>
              <a:t>Indians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Big feast </a:t>
            </a:r>
            <a:endParaRPr lang="en-US" dirty="0" smtClean="0"/>
          </a:p>
          <a:p>
            <a:r>
              <a:rPr lang="en-US" dirty="0" smtClean="0">
                <a:hlinkClick r:id="rId7" action="ppaction://hlinksldjump"/>
              </a:rPr>
              <a:t>Thanksgiving </a:t>
            </a:r>
            <a:r>
              <a:rPr lang="en-US" dirty="0" smtClean="0">
                <a:hlinkClick r:id="rId7" action="ppaction://hlinksldjump"/>
              </a:rPr>
              <a:t>nowadays </a:t>
            </a:r>
            <a:endParaRPr lang="en-US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g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1" y="1428736"/>
            <a:ext cx="6643734" cy="47149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Thanksgiving in U.S.A. many years ago</a:t>
            </a:r>
            <a:endParaRPr 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929586" y="59293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785926"/>
            <a:ext cx="4929221" cy="36433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Pilgrims </a:t>
            </a:r>
            <a:endParaRPr lang="ru-RU" dirty="0"/>
          </a:p>
        </p:txBody>
      </p:sp>
      <p:sp>
        <p:nvSpPr>
          <p:cNvPr id="11" name="Стрелка вправо 10">
            <a:hlinkClick r:id="rId3" action="ppaction://hlinksldjump"/>
          </p:cNvPr>
          <p:cNvSpPr/>
          <p:nvPr/>
        </p:nvSpPr>
        <p:spPr>
          <a:xfrm>
            <a:off x="7786710" y="57864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643050"/>
            <a:ext cx="6000792" cy="385765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flower ship</a:t>
            </a:r>
            <a:endParaRPr lang="ru-RU" dirty="0"/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7643834" y="5643578"/>
            <a:ext cx="978408" cy="285752"/>
          </a:xfrm>
          <a:prstGeom prst="rightArrow">
            <a:avLst>
              <a:gd name="adj1" fmla="val 9644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285860"/>
            <a:ext cx="6648486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Indians</a:t>
            </a:r>
            <a:endParaRPr lang="ru-RU" dirty="0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858148" y="60007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feast</a:t>
            </a:r>
            <a:endParaRPr lang="ru-RU" dirty="0"/>
          </a:p>
        </p:txBody>
      </p:sp>
      <p:pic>
        <p:nvPicPr>
          <p:cNvPr id="7" name="Содержимое 6" descr="i (4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04874" y="2071678"/>
            <a:ext cx="3667125" cy="3429024"/>
          </a:xfrm>
        </p:spPr>
      </p:pic>
      <p:pic>
        <p:nvPicPr>
          <p:cNvPr id="8" name="Содержимое 7" descr="i (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2000240"/>
            <a:ext cx="3643337" cy="3643338"/>
          </a:xfrm>
        </p:spPr>
      </p:pic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>
            <a:off x="7643834" y="59293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428736"/>
            <a:ext cx="5929354" cy="428628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Thanksgiving </a:t>
            </a:r>
            <a:r>
              <a:rPr lang="en-US" dirty="0" err="1" smtClean="0"/>
              <a:t>nowdays</a:t>
            </a:r>
            <a:endParaRPr lang="ru-RU" dirty="0"/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7929586" y="57864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571612"/>
            <a:ext cx="6929486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</a:t>
            </a:r>
            <a:r>
              <a:rPr lang="en-US" dirty="0"/>
              <a:t>attention</a:t>
            </a: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</TotalTime>
  <Words>44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Constantia</vt:lpstr>
      <vt:lpstr>Wingdings 2</vt:lpstr>
      <vt:lpstr>Бумажная</vt:lpstr>
      <vt:lpstr>Thanksgiving day</vt:lpstr>
      <vt:lpstr>  </vt:lpstr>
      <vt:lpstr>Thanksgiving in U.S.A. many years ago</vt:lpstr>
      <vt:lpstr> The Pilgrims </vt:lpstr>
      <vt:lpstr>May flower ship</vt:lpstr>
      <vt:lpstr>Indians</vt:lpstr>
      <vt:lpstr>Big feast</vt:lpstr>
      <vt:lpstr>Thanksgiving nowdays</vt:lpstr>
      <vt:lpstr>Thanks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Thanksgiving</dc:title>
  <dc:creator>наталия</dc:creator>
  <cp:lastModifiedBy>Глеб Евстигнеев</cp:lastModifiedBy>
  <cp:revision>6</cp:revision>
  <dcterms:created xsi:type="dcterms:W3CDTF">2014-12-23T18:00:27Z</dcterms:created>
  <dcterms:modified xsi:type="dcterms:W3CDTF">2014-12-25T19:43:48Z</dcterms:modified>
</cp:coreProperties>
</file>