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300" r:id="rId3"/>
    <p:sldId id="292" r:id="rId4"/>
    <p:sldId id="296" r:id="rId5"/>
    <p:sldId id="298" r:id="rId6"/>
    <p:sldId id="303" r:id="rId7"/>
    <p:sldId id="304" r:id="rId8"/>
    <p:sldId id="305" r:id="rId9"/>
    <p:sldId id="306" r:id="rId10"/>
    <p:sldId id="307" r:id="rId11"/>
    <p:sldId id="293" r:id="rId12"/>
    <p:sldId id="29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0000"/>
    <a:srgbClr val="66FFFF"/>
    <a:srgbClr val="339933"/>
    <a:srgbClr val="990033"/>
    <a:srgbClr val="D6E329"/>
    <a:srgbClr val="CC3399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228" autoAdjust="0"/>
    <p:restoredTop sz="94624" autoAdjust="0"/>
  </p:normalViewPr>
  <p:slideViewPr>
    <p:cSldViewPr>
      <p:cViewPr>
        <p:scale>
          <a:sx n="75" d="100"/>
          <a:sy n="75" d="100"/>
        </p:scale>
        <p:origin x="-4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F673A8B-F352-4998-A1FE-35EAE0C75183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18875E-8425-4721-8B23-97563FC43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2B64E4-93E0-4036-88EF-186542045E1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E9CF-3542-408F-9584-F3CC67A603B2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165C6-2227-4716-932E-F707332A3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30EB5-8F72-4C1E-AEF8-D804687FB717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FFD9B-4364-42AF-8D28-D591A5CFE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CA4FD-8FEE-4EB3-8BBC-37EDFD44013B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518CE-925B-45DA-B4FD-54BD1402F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A3B6B-B7BB-4F3A-BD0A-458BDFE9A898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6B0B8-B8DB-4EB3-A236-4F1166F82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A8880-AC91-4732-8818-1685B8090230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C1F22-EA50-45A5-80D6-8F9C65105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2911-7400-4587-932A-2D4E2304C3E1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D11DD-2857-44FB-BD60-736EBC307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68919-FC73-4565-BB26-C2C855DB2826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ED01A-3994-47B5-80E0-04F5D712B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FC350-8323-45CD-AC0C-346E1CCC3A8F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2A0B5-5AEF-463C-830C-4298CD7B4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67D3B-3403-4A71-B972-0CF07B967354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14994-CECB-4E58-89F9-D0195C85E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55EA0-2963-4A9C-BCF2-56780B1324A2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9FC6B-36CE-4604-981D-44AD75987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6D02F-13F7-4062-AC13-C51291C125BC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ADBD2-E306-4194-92E5-E0D325774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885C49-459D-41CA-84D3-EF10EDACFAD3}" type="datetimeFigureOut">
              <a:rPr lang="ru-RU"/>
              <a:pPr>
                <a:defRPr/>
              </a:pPr>
              <a:t>15.07.2014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6DAA00-3EA7-4165-8DE5-3069825CE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mir-zdor.ru/articles.php/page/5" TargetMode="External"/><Relationship Id="rId3" Type="http://schemas.openxmlformats.org/officeDocument/2006/relationships/hyperlink" Target="http://www.e5.ru/product/smeshariki-novyie-zubyi_6793618/" TargetMode="External"/><Relationship Id="rId7" Type="http://schemas.openxmlformats.org/officeDocument/2006/relationships/hyperlink" Target="http://www.perfect-company.ru/sovetyi-stomatologov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iveinternet.ru/users/amayfaar/post97300165/" TargetMode="External"/><Relationship Id="rId5" Type="http://schemas.openxmlformats.org/officeDocument/2006/relationships/hyperlink" Target="http://www.baby.ru/blogs/post/162654738-28836645/" TargetMode="External"/><Relationship Id="rId10" Type="http://schemas.openxmlformats.org/officeDocument/2006/relationships/image" Target="../media/image21.jpeg"/><Relationship Id="rId4" Type="http://schemas.openxmlformats.org/officeDocument/2006/relationships/hyperlink" Target="http://crosti.ru/preview/301928/" TargetMode="External"/><Relationship Id="rId9" Type="http://schemas.openxmlformats.org/officeDocument/2006/relationships/hyperlink" Target="http://www.panowa-ox.narod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banana.by/uploads/posts/thumbs/1212653074_q3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psychologos.ru/images/9/9d/Zubnaya_bolq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9"/>
          <p:cNvSpPr>
            <a:spLocks noChangeArrowheads="1"/>
          </p:cNvSpPr>
          <p:nvPr/>
        </p:nvSpPr>
        <p:spPr bwMode="auto">
          <a:xfrm>
            <a:off x="2484438" y="620713"/>
            <a:ext cx="46450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800000"/>
                </a:solidFill>
              </a:rPr>
              <a:t>Азбука здоровья</a:t>
            </a:r>
          </a:p>
        </p:txBody>
      </p:sp>
      <p:sp>
        <p:nvSpPr>
          <p:cNvPr id="14338" name="Rectangle 10"/>
          <p:cNvSpPr>
            <a:spLocks noChangeArrowheads="1"/>
          </p:cNvSpPr>
          <p:nvPr/>
        </p:nvSpPr>
        <p:spPr bwMode="auto">
          <a:xfrm>
            <a:off x="179388" y="5949950"/>
            <a:ext cx="2573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sz="2000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14339" name="AutoShape 11"/>
          <p:cNvSpPr>
            <a:spLocks noChangeArrowheads="1"/>
          </p:cNvSpPr>
          <p:nvPr/>
        </p:nvSpPr>
        <p:spPr bwMode="auto">
          <a:xfrm>
            <a:off x="468313" y="2060575"/>
            <a:ext cx="7921625" cy="1873250"/>
          </a:xfrm>
          <a:prstGeom prst="flowChartPunchedTape">
            <a:avLst/>
          </a:prstGeom>
          <a:solidFill>
            <a:srgbClr val="D6E32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folHlink"/>
                </a:solidFill>
                <a:latin typeface="Arial" charset="0"/>
              </a:rPr>
              <a:t>Здоровые зубки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3779838" y="1628775"/>
            <a:ext cx="1460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chemeClr val="folHlink"/>
                </a:solidFill>
              </a:rPr>
              <a:t>Урок </a:t>
            </a:r>
            <a:r>
              <a:rPr lang="ru-RU" sz="3200" i="1">
                <a:solidFill>
                  <a:schemeClr val="folHlink"/>
                </a:solidFill>
                <a:latin typeface="Arial" charset="0"/>
              </a:rPr>
              <a:t>7</a:t>
            </a:r>
          </a:p>
        </p:txBody>
      </p:sp>
      <p:pic>
        <p:nvPicPr>
          <p:cNvPr id="14341" name="Picture 14" descr="owl-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smeshariki-novyie-zubyi_566959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789363"/>
            <a:ext cx="3190875" cy="25527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llustration-russia-2328"/>
          <p:cNvPicPr>
            <a:picLocks noChangeAspect="1" noChangeArrowheads="1"/>
          </p:cNvPicPr>
          <p:nvPr/>
        </p:nvPicPr>
        <p:blipFill>
          <a:blip r:embed="rId2"/>
          <a:srcRect l="64833" t="73381"/>
          <a:stretch>
            <a:fillRect/>
          </a:stretch>
        </p:blipFill>
        <p:spPr bwMode="auto">
          <a:xfrm>
            <a:off x="5500694" y="4357694"/>
            <a:ext cx="2655390" cy="219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1" name="Picture 14" descr="owl-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3500438"/>
            <a:ext cx="59293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</a:rPr>
              <a:t>Не менее двух раз в год проверяйте состояние зубов у стоматолога</a:t>
            </a:r>
            <a:endParaRPr lang="ru-RU" sz="2800" dirty="0"/>
          </a:p>
        </p:txBody>
      </p:sp>
      <p:pic>
        <p:nvPicPr>
          <p:cNvPr id="5" name="Picture 32" descr="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500042"/>
            <a:ext cx="3614747" cy="284034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4" descr="owl-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00125" y="1285875"/>
            <a:ext cx="55721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800000"/>
                </a:solidFill>
              </a:rPr>
              <a:t>Я чищу зубы ежедневно.</a:t>
            </a:r>
          </a:p>
          <a:p>
            <a:endParaRPr lang="ru-RU" sz="2400" b="1">
              <a:solidFill>
                <a:srgbClr val="800000"/>
              </a:solidFill>
            </a:endParaRPr>
          </a:p>
          <a:p>
            <a:r>
              <a:rPr lang="ru-RU" sz="2400" b="1">
                <a:solidFill>
                  <a:srgbClr val="800000"/>
                </a:solidFill>
              </a:rPr>
              <a:t>Я ем много сладкого.</a:t>
            </a:r>
          </a:p>
          <a:p>
            <a:endParaRPr lang="ru-RU" sz="2400" b="1">
              <a:solidFill>
                <a:srgbClr val="800000"/>
              </a:solidFill>
            </a:endParaRPr>
          </a:p>
          <a:p>
            <a:r>
              <a:rPr lang="ru-RU" sz="2400" b="1">
                <a:solidFill>
                  <a:srgbClr val="800000"/>
                </a:solidFill>
              </a:rPr>
              <a:t>Я не грызу ручки и карандаши.</a:t>
            </a:r>
          </a:p>
          <a:p>
            <a:endParaRPr lang="ru-RU" sz="2400" b="1">
              <a:solidFill>
                <a:srgbClr val="800000"/>
              </a:solidFill>
            </a:endParaRPr>
          </a:p>
          <a:p>
            <a:r>
              <a:rPr lang="ru-RU" sz="2400" b="1">
                <a:solidFill>
                  <a:srgbClr val="800000"/>
                </a:solidFill>
              </a:rPr>
              <a:t>Я чищу зубы 2 раза в день.</a:t>
            </a:r>
          </a:p>
          <a:p>
            <a:endParaRPr lang="ru-RU" sz="2400" b="1">
              <a:solidFill>
                <a:srgbClr val="800000"/>
              </a:solidFill>
            </a:endParaRPr>
          </a:p>
          <a:p>
            <a:r>
              <a:rPr lang="ru-RU" sz="2400" b="1">
                <a:solidFill>
                  <a:srgbClr val="800000"/>
                </a:solidFill>
              </a:rPr>
              <a:t>Я ем пищу, которая укрепляет эмаль зубов.</a:t>
            </a:r>
          </a:p>
          <a:p>
            <a:endParaRPr lang="ru-RU" sz="2400" b="1">
              <a:solidFill>
                <a:srgbClr val="800000"/>
              </a:solidFill>
            </a:endParaRPr>
          </a:p>
          <a:p>
            <a:r>
              <a:rPr lang="ru-RU" sz="2400" b="1">
                <a:solidFill>
                  <a:srgbClr val="800000"/>
                </a:solidFill>
              </a:rPr>
              <a:t>Я не хожу к стоматологу</a:t>
            </a: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2714625" y="642938"/>
            <a:ext cx="3698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ПРОВЕРИМ СЕБЯ</a:t>
            </a:r>
          </a:p>
        </p:txBody>
      </p:sp>
      <p:pic>
        <p:nvPicPr>
          <p:cNvPr id="21509" name="Picture 2" descr="C:\Users\Евгения\Desktop\безопасность и здоровье\0_54573_6f825aee_XXX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4950" y="3929063"/>
            <a:ext cx="2559050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4" descr="owl-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403350" y="1268413"/>
            <a:ext cx="665598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  <a:hlinkClick r:id="rId3"/>
              </a:rPr>
              <a:t>http://www.e5.ru/product/smeshariki-novyie-zubyi_6793618/</a:t>
            </a:r>
            <a:endParaRPr lang="ru-RU" dirty="0">
              <a:latin typeface="Arial" charset="0"/>
            </a:endParaRPr>
          </a:p>
          <a:p>
            <a:r>
              <a:rPr lang="ru-RU" dirty="0">
                <a:hlinkClick r:id="rId4"/>
              </a:rPr>
              <a:t>http://crosti.ru/preview/301928/</a:t>
            </a:r>
            <a:endParaRPr lang="ru-RU" dirty="0"/>
          </a:p>
          <a:p>
            <a:r>
              <a:rPr lang="ru-RU" dirty="0">
                <a:hlinkClick r:id="rId5"/>
              </a:rPr>
              <a:t>http://www.baby.ru/blogs/post/162654738-28836645</a:t>
            </a:r>
            <a:r>
              <a:rPr lang="ru-RU" dirty="0" smtClean="0">
                <a:hlinkClick r:id="rId5"/>
              </a:rPr>
              <a:t>/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http://www.liveinternet.ru/users/amayfaar/post97300165/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428868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7"/>
              </a:rPr>
              <a:t>http://</a:t>
            </a:r>
            <a:r>
              <a:rPr lang="ru-RU" u="sng" dirty="0" smtClean="0">
                <a:hlinkClick r:id="rId7"/>
              </a:rPr>
              <a:t>www.perfect-company.ru/sovetyi-stomatologov.html</a:t>
            </a:r>
            <a:endParaRPr lang="ru-RU" u="sng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714620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8"/>
              </a:rPr>
              <a:t>http://</a:t>
            </a:r>
            <a:r>
              <a:rPr lang="ru-RU" u="sng" dirty="0" smtClean="0">
                <a:hlinkClick r:id="rId8"/>
              </a:rPr>
              <a:t>mir-zdor.ru/articles.php/page/5</a:t>
            </a:r>
            <a:endParaRPr lang="ru-RU" u="sng" dirty="0" smtClean="0"/>
          </a:p>
          <a:p>
            <a:r>
              <a:rPr lang="ru-RU" dirty="0" smtClean="0">
                <a:solidFill>
                  <a:srgbClr val="4D4D4D"/>
                </a:solidFill>
                <a:hlinkClick r:id="rId9"/>
              </a:rPr>
              <a:t>http://www.panowa-ox.narod.ru</a:t>
            </a:r>
            <a:r>
              <a:rPr lang="ru-RU" dirty="0" smtClean="0">
                <a:solidFill>
                  <a:srgbClr val="4D4D4D"/>
                </a:solidFill>
                <a:hlinkClick r:id="rId9"/>
              </a:rPr>
              <a:t>/</a:t>
            </a:r>
            <a:endParaRPr lang="ru-RU" dirty="0" smtClean="0">
              <a:solidFill>
                <a:srgbClr val="4D4D4D"/>
              </a:solidFill>
            </a:endParaRPr>
          </a:p>
          <a:p>
            <a:endParaRPr lang="ru-RU" dirty="0" smtClean="0">
              <a:solidFill>
                <a:srgbClr val="4D4D4D"/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49236_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86314" y="3821240"/>
            <a:ext cx="3381356" cy="244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-8eb3dd61-b67fcb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3860800"/>
            <a:ext cx="1320800" cy="2641600"/>
          </a:xfrm>
          <a:prstGeom prst="rect">
            <a:avLst/>
          </a:prstGeom>
          <a:noFill/>
        </p:spPr>
      </p:pic>
      <p:pic>
        <p:nvPicPr>
          <p:cNvPr id="16385" name="Picture 14" descr="owl-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1285875" y="1000125"/>
            <a:ext cx="457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800000"/>
                </a:solidFill>
              </a:rPr>
              <a:t>Когда мы едим, они работают.</a:t>
            </a:r>
          </a:p>
          <a:p>
            <a:r>
              <a:rPr lang="ru-RU" sz="2000" b="1">
                <a:solidFill>
                  <a:srgbClr val="800000"/>
                </a:solidFill>
              </a:rPr>
              <a:t>Когда не едим, они отдыхают.</a:t>
            </a:r>
          </a:p>
          <a:p>
            <a:r>
              <a:rPr lang="ru-RU" sz="2000" b="1">
                <a:solidFill>
                  <a:srgbClr val="800000"/>
                </a:solidFill>
              </a:rPr>
              <a:t>Не будем их чистить, и заболеют</a:t>
            </a:r>
          </a:p>
        </p:txBody>
      </p:sp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3571875" y="2643188"/>
            <a:ext cx="4929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800000"/>
                </a:solidFill>
              </a:rPr>
              <a:t>Костяная спинка, жёсткая щетинка</a:t>
            </a:r>
          </a:p>
          <a:p>
            <a:r>
              <a:rPr lang="ru-RU" sz="2000" b="1">
                <a:solidFill>
                  <a:srgbClr val="800000"/>
                </a:solidFill>
              </a:rPr>
              <a:t>С мятной пастой дружит,</a:t>
            </a:r>
          </a:p>
          <a:p>
            <a:r>
              <a:rPr lang="ru-RU" sz="2000" b="1">
                <a:solidFill>
                  <a:srgbClr val="800000"/>
                </a:solidFill>
              </a:rPr>
              <a:t>Нам усердно служит</a:t>
            </a:r>
          </a:p>
        </p:txBody>
      </p:sp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4786313" y="4143375"/>
            <a:ext cx="37465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800000"/>
                </a:solidFill>
              </a:rPr>
              <a:t>В тюбике она живет,</a:t>
            </a:r>
          </a:p>
          <a:p>
            <a:r>
              <a:rPr lang="ru-RU" sz="2000" b="1">
                <a:solidFill>
                  <a:srgbClr val="800000"/>
                </a:solidFill>
              </a:rPr>
              <a:t>Змейкой из него ползет,</a:t>
            </a:r>
          </a:p>
          <a:p>
            <a:r>
              <a:rPr lang="ru-RU" sz="2000" b="1">
                <a:solidFill>
                  <a:srgbClr val="800000"/>
                </a:solidFill>
              </a:rPr>
              <a:t>Неразлучна с щеткой часто</a:t>
            </a:r>
          </a:p>
          <a:p>
            <a:r>
              <a:rPr lang="ru-RU" sz="2000" b="1">
                <a:solidFill>
                  <a:srgbClr val="800000"/>
                </a:solidFill>
              </a:rPr>
              <a:t>Мятная зубная…</a:t>
            </a:r>
          </a:p>
        </p:txBody>
      </p:sp>
      <p:pic>
        <p:nvPicPr>
          <p:cNvPr id="7" name="Рисунок 6" descr="http://banana.by/uploads/posts/thumbs/1212653074_q3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2286000"/>
            <a:ext cx="21113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2" descr="138970704258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333375"/>
            <a:ext cx="1866900" cy="23526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3" descr="http://www.psychologos.ru/images/9/9d/Zubnaya_bolq.gif">
            <a:hlinkClick r:id="rId2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2357438"/>
            <a:ext cx="4357687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14" descr="owl-boo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1071563" y="571500"/>
            <a:ext cx="657225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Как у нашей Любы разболелись зубы:</a:t>
            </a:r>
          </a:p>
          <a:p>
            <a:pPr eaLnBrk="0" hangingPunct="0"/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Слабые, непрочные – детские, молочные…</a:t>
            </a:r>
          </a:p>
          <a:p>
            <a:pPr eaLnBrk="0" hangingPunct="0"/>
            <a:endParaRPr lang="ru-RU" sz="2000" b="1">
              <a:solidFill>
                <a:srgbClr val="800000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Целый день бедняжка стонет,</a:t>
            </a:r>
          </a:p>
          <a:p>
            <a:pPr eaLnBrk="0" hangingPunct="0"/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Прочь своих подружек гонит: «Мне сегодня не до вас!»</a:t>
            </a:r>
          </a:p>
          <a:p>
            <a:pPr eaLnBrk="0" hangingPunct="0"/>
            <a:endParaRPr lang="ru-RU" sz="2000" b="1">
              <a:solidFill>
                <a:srgbClr val="800000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Мама девочку жалеет, полосканье в чашке греет,</a:t>
            </a:r>
          </a:p>
          <a:p>
            <a:pPr eaLnBrk="0" hangingPunct="0"/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Не спускает с дочки глаз.</a:t>
            </a:r>
          </a:p>
          <a:p>
            <a:pPr eaLnBrk="0" hangingPunct="0"/>
            <a:endParaRPr lang="ru-RU" sz="2000" b="1">
              <a:solidFill>
                <a:srgbClr val="800000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Папа Любочку жалеет, </a:t>
            </a:r>
          </a:p>
          <a:p>
            <a:pPr eaLnBrk="0" hangingPunct="0"/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Из бумаги куклу клеит,</a:t>
            </a:r>
          </a:p>
          <a:p>
            <a:pPr eaLnBrk="0" hangingPunct="0"/>
            <a:endParaRPr lang="ru-RU" sz="2000" b="1">
              <a:solidFill>
                <a:srgbClr val="800000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Чтобы доченьку занять…</a:t>
            </a:r>
          </a:p>
          <a:p>
            <a:pPr eaLnBrk="0" hangingPunct="0"/>
            <a:r>
              <a:rPr lang="ru-RU" sz="2000" b="1">
                <a:solidFill>
                  <a:srgbClr val="800000"/>
                </a:solidFill>
                <a:ea typeface="Times New Roman" pitchFamily="18" charset="0"/>
                <a:cs typeface="Arial" charset="0"/>
              </a:rPr>
              <a:t>Как ей боль зубную снять?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4" descr="owl-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pic>
        <p:nvPicPr>
          <p:cNvPr id="23556" name="Picture 4" descr="img4"/>
          <p:cNvPicPr>
            <a:picLocks noChangeAspect="1" noChangeArrowheads="1"/>
          </p:cNvPicPr>
          <p:nvPr/>
        </p:nvPicPr>
        <p:blipFill>
          <a:blip r:embed="rId3"/>
          <a:srcRect l="10902" t="15846" r="6839" b="19400"/>
          <a:stretch>
            <a:fillRect/>
          </a:stretch>
        </p:blipFill>
        <p:spPr bwMode="auto">
          <a:xfrm>
            <a:off x="971550" y="1052513"/>
            <a:ext cx="7561263" cy="44640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28604"/>
            <a:ext cx="526469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1" name="Picture 14" descr="owl-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3929066"/>
            <a:ext cx="57864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</a:rPr>
              <a:t>Чистить зубы утром и вечером с наружной и внутренней стороны</a:t>
            </a:r>
            <a:endParaRPr lang="ru-RU" sz="2800" dirty="0"/>
          </a:p>
        </p:txBody>
      </p:sp>
      <p:pic>
        <p:nvPicPr>
          <p:cNvPr id="1027" name="Picture 3" descr="illustration-russia-2328"/>
          <p:cNvPicPr>
            <a:picLocks noChangeAspect="1" noChangeArrowheads="1"/>
          </p:cNvPicPr>
          <p:nvPr/>
        </p:nvPicPr>
        <p:blipFill>
          <a:blip r:embed="rId4"/>
          <a:srcRect t="25000" r="63261" b="50000"/>
          <a:stretch>
            <a:fillRect/>
          </a:stretch>
        </p:blipFill>
        <p:spPr bwMode="auto">
          <a:xfrm>
            <a:off x="6072198" y="4786322"/>
            <a:ext cx="2357818" cy="175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4" descr="owl-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42913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 </a:t>
            </a:r>
            <a:r>
              <a:rPr lang="ru-RU" sz="2800" b="1" dirty="0" smtClean="0">
                <a:solidFill>
                  <a:srgbClr val="800000"/>
                </a:solidFill>
              </a:rPr>
              <a:t>После еды полоскать рот кипячёной водой.</a:t>
            </a:r>
            <a:endParaRPr lang="ru-RU" sz="2800" dirty="0"/>
          </a:p>
        </p:txBody>
      </p:sp>
      <p:pic>
        <p:nvPicPr>
          <p:cNvPr id="7" name="Picture 13" descr="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142984"/>
            <a:ext cx="3651818" cy="28575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4098" name="Picture 2" descr="illustration-russia-2328"/>
          <p:cNvPicPr>
            <a:picLocks noChangeAspect="1" noChangeArrowheads="1"/>
          </p:cNvPicPr>
          <p:nvPr/>
        </p:nvPicPr>
        <p:blipFill>
          <a:blip r:embed="rId4"/>
          <a:srcRect l="5501" t="74101" r="63458"/>
          <a:stretch>
            <a:fillRect/>
          </a:stretch>
        </p:blipFill>
        <p:spPr bwMode="auto">
          <a:xfrm>
            <a:off x="6357950" y="4357694"/>
            <a:ext cx="2290768" cy="2087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llustration-russia-2328"/>
          <p:cNvPicPr>
            <a:picLocks noChangeAspect="1" noChangeArrowheads="1"/>
          </p:cNvPicPr>
          <p:nvPr/>
        </p:nvPicPr>
        <p:blipFill>
          <a:blip r:embed="rId2"/>
          <a:srcRect l="66011" t="49640" b="25899"/>
          <a:stretch>
            <a:fillRect/>
          </a:stretch>
        </p:blipFill>
        <p:spPr bwMode="auto">
          <a:xfrm>
            <a:off x="5916190" y="4500570"/>
            <a:ext cx="2518213" cy="197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1" name="Picture 14" descr="owl-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857496"/>
            <a:ext cx="6143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</a:rPr>
              <a:t>Правильно питаться, после горячей пищи не пейте сразу холодную воду и наоборот после холодного мороженого не пейте чай.</a:t>
            </a:r>
            <a:endParaRPr lang="ru-RU" sz="2800" dirty="0"/>
          </a:p>
        </p:txBody>
      </p: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1714480" y="642918"/>
            <a:ext cx="5143536" cy="2000264"/>
            <a:chOff x="1020" y="890"/>
            <a:chExt cx="3650" cy="2041"/>
          </a:xfrm>
        </p:grpSpPr>
        <p:pic>
          <p:nvPicPr>
            <p:cNvPr id="6" name="Picture 20" descr="2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20" y="890"/>
              <a:ext cx="1862" cy="204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  <p:pic>
          <p:nvPicPr>
            <p:cNvPr id="7" name="Picture 21" descr="2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34" y="890"/>
              <a:ext cx="1336" cy="204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4" descr="owl-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3500438"/>
            <a:ext cx="5429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</a:rPr>
              <a:t>Не грызите зубами орехи, твёрдые конфеты, ручки, карандаши</a:t>
            </a:r>
            <a:endParaRPr lang="ru-RU" sz="2800" dirty="0"/>
          </a:p>
        </p:txBody>
      </p:sp>
      <p:pic>
        <p:nvPicPr>
          <p:cNvPr id="5" name="Picture 17" descr="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642918"/>
            <a:ext cx="501260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illustration-russia-2328"/>
          <p:cNvPicPr>
            <a:picLocks noChangeAspect="1" noChangeArrowheads="1"/>
          </p:cNvPicPr>
          <p:nvPr/>
        </p:nvPicPr>
        <p:blipFill>
          <a:blip r:embed="rId4"/>
          <a:srcRect l="66208" t="23021" b="50900"/>
          <a:stretch>
            <a:fillRect/>
          </a:stretch>
        </p:blipFill>
        <p:spPr bwMode="auto">
          <a:xfrm>
            <a:off x="6143636" y="4429132"/>
            <a:ext cx="2316222" cy="195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4" descr="owl-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7826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323850" y="594995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Азбука здоровья</a:t>
            </a:r>
          </a:p>
          <a:p>
            <a:pPr algn="ctr"/>
            <a:r>
              <a:rPr lang="ru-RU" b="1">
                <a:solidFill>
                  <a:srgbClr val="800000"/>
                </a:solidFill>
                <a:latin typeface="Arial" charset="0"/>
              </a:rPr>
              <a:t>1 - 7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3786190"/>
            <a:ext cx="64294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</a:rPr>
              <a:t>Не ковыряйте в зубах острыми предметами.</a:t>
            </a:r>
            <a:endParaRPr lang="ru-RU" sz="2800" dirty="0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2071670" y="1285860"/>
            <a:ext cx="4929189" cy="2143140"/>
            <a:chOff x="2789" y="1071"/>
            <a:chExt cx="2569" cy="2087"/>
          </a:xfrm>
        </p:grpSpPr>
        <p:pic>
          <p:nvPicPr>
            <p:cNvPr id="7" name="Picture 27" descr="3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3349283">
              <a:off x="3987" y="2097"/>
              <a:ext cx="1406" cy="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6" descr="2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0800000">
              <a:off x="2789" y="1071"/>
              <a:ext cx="1089" cy="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9" descr="3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25" y="1888"/>
              <a:ext cx="922" cy="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8" descr="2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969" y="1071"/>
              <a:ext cx="1389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46" name="Picture 2" descr="illustration-russia-2328"/>
          <p:cNvPicPr>
            <a:picLocks noChangeAspect="1" noChangeArrowheads="1"/>
          </p:cNvPicPr>
          <p:nvPr/>
        </p:nvPicPr>
        <p:blipFill>
          <a:blip r:embed="rId7"/>
          <a:srcRect l="35364" t="49101" r="32935" b="26079"/>
          <a:stretch>
            <a:fillRect/>
          </a:stretch>
        </p:blipFill>
        <p:spPr bwMode="auto">
          <a:xfrm>
            <a:off x="5929322" y="4337284"/>
            <a:ext cx="2428892" cy="207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</TotalTime>
  <Words>318</Words>
  <Application>Microsoft Office PowerPoint</Application>
  <PresentationFormat>Экран (4:3)</PresentationFormat>
  <Paragraphs>77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rabota</cp:lastModifiedBy>
  <cp:revision>72</cp:revision>
  <dcterms:created xsi:type="dcterms:W3CDTF">2013-05-17T16:02:00Z</dcterms:created>
  <dcterms:modified xsi:type="dcterms:W3CDTF">2014-07-15T12:28:14Z</dcterms:modified>
</cp:coreProperties>
</file>