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8" r:id="rId3"/>
    <p:sldId id="257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D5C6A39-FD98-4DB8-806A-77D216E1741E}" type="datetimeFigureOut">
              <a:rPr lang="ru-RU" smtClean="0"/>
              <a:t>13.04.2013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8184E5D-D918-48BC-8B27-8CB9790DA63A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C6A39-FD98-4DB8-806A-77D216E1741E}" type="datetimeFigureOut">
              <a:rPr lang="ru-RU" smtClean="0"/>
              <a:t>13.04.2013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84E5D-D918-48BC-8B27-8CB9790DA63A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C6A39-FD98-4DB8-806A-77D216E1741E}" type="datetimeFigureOut">
              <a:rPr lang="ru-RU" smtClean="0"/>
              <a:t>13.04.2013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84E5D-D918-48BC-8B27-8CB9790DA63A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C6A39-FD98-4DB8-806A-77D216E1741E}" type="datetimeFigureOut">
              <a:rPr lang="ru-RU" smtClean="0"/>
              <a:t>13.04.2013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84E5D-D918-48BC-8B27-8CB9790DA63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C6A39-FD98-4DB8-806A-77D216E1741E}" type="datetimeFigureOut">
              <a:rPr lang="ru-RU" smtClean="0"/>
              <a:t>13.04.2013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84E5D-D918-48BC-8B27-8CB9790DA63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C6A39-FD98-4DB8-806A-77D216E1741E}" type="datetimeFigureOut">
              <a:rPr lang="ru-RU" smtClean="0"/>
              <a:t>13.04.2013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84E5D-D918-48BC-8B27-8CB9790DA63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C6A39-FD98-4DB8-806A-77D216E1741E}" type="datetimeFigureOut">
              <a:rPr lang="ru-RU" smtClean="0"/>
              <a:t>13.04.2013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84E5D-D918-48BC-8B27-8CB9790DA63A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C6A39-FD98-4DB8-806A-77D216E1741E}" type="datetimeFigureOut">
              <a:rPr lang="ru-RU" smtClean="0"/>
              <a:t>13.04.2013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84E5D-D918-48BC-8B27-8CB9790DA63A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C6A39-FD98-4DB8-806A-77D216E1741E}" type="datetimeFigureOut">
              <a:rPr lang="ru-RU" smtClean="0"/>
              <a:t>13.04.2013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84E5D-D918-48BC-8B27-8CB9790DA6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C6A39-FD98-4DB8-806A-77D216E1741E}" type="datetimeFigureOut">
              <a:rPr lang="ru-RU" smtClean="0"/>
              <a:t>13.04.2013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84E5D-D918-48BC-8B27-8CB9790DA6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C6A39-FD98-4DB8-806A-77D216E1741E}" type="datetimeFigureOut">
              <a:rPr lang="ru-RU" smtClean="0"/>
              <a:t>13.04.2013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84E5D-D918-48BC-8B27-8CB9790DA6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D5C6A39-FD98-4DB8-806A-77D216E1741E}" type="datetimeFigureOut">
              <a:rPr lang="ru-RU" smtClean="0"/>
              <a:t>13.04.2013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8184E5D-D918-48BC-8B27-8CB9790DA63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3341" y="1916831"/>
            <a:ext cx="6777318" cy="1202887"/>
          </a:xfrm>
        </p:spPr>
        <p:txBody>
          <a:bodyPr/>
          <a:lstStyle/>
          <a:p>
            <a:r>
              <a:rPr lang="ru-RU" dirty="0" smtClean="0"/>
              <a:t>Проект: «Моя семья»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7160840" cy="2541458"/>
          </a:xfrm>
        </p:spPr>
        <p:txBody>
          <a:bodyPr>
            <a:normAutofit/>
          </a:bodyPr>
          <a:lstStyle/>
          <a:p>
            <a:r>
              <a:rPr lang="ru-RU" dirty="0" smtClean="0"/>
              <a:t>Выполнил ученик 2 «б» класса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err="1" smtClean="0"/>
              <a:t>Мастюгин</a:t>
            </a:r>
            <a:r>
              <a:rPr lang="ru-RU" dirty="0" smtClean="0"/>
              <a:t> Михаил Юрьевич</a:t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       Руководитель: </a:t>
            </a:r>
            <a:r>
              <a:rPr lang="ru-RU" dirty="0" err="1" smtClean="0"/>
              <a:t>Муртазина</a:t>
            </a:r>
            <a:r>
              <a:rPr lang="ru-RU" dirty="0" smtClean="0"/>
              <a:t> Зинаида Алексеевна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195736" y="836712"/>
            <a:ext cx="4824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</a:t>
            </a:r>
            <a:r>
              <a:rPr lang="ru-RU" sz="2800" dirty="0" smtClean="0"/>
              <a:t>МБОУ </a:t>
            </a:r>
            <a:r>
              <a:rPr lang="ru-RU" sz="2800" dirty="0" err="1" smtClean="0"/>
              <a:t>Уразовская</a:t>
            </a:r>
            <a:r>
              <a:rPr lang="ru-RU" sz="2800" dirty="0" smtClean="0"/>
              <a:t> СОШ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65214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80928"/>
            <a:ext cx="8229600" cy="417646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Моя семья состоит из четырех человек:</a:t>
            </a:r>
            <a:br>
              <a:rPr lang="ru-RU" sz="2800" dirty="0" smtClean="0"/>
            </a:br>
            <a:r>
              <a:rPr lang="ru-RU" sz="2800" dirty="0" smtClean="0"/>
              <a:t>1. Папа – </a:t>
            </a:r>
            <a:r>
              <a:rPr lang="ru-RU" sz="2800" dirty="0" err="1" smtClean="0"/>
              <a:t>Мастюгин</a:t>
            </a:r>
            <a:r>
              <a:rPr lang="ru-RU" sz="2800" dirty="0"/>
              <a:t> </a:t>
            </a:r>
            <a:r>
              <a:rPr lang="ru-RU" sz="2800" dirty="0" smtClean="0"/>
              <a:t>Юрий Викторович</a:t>
            </a:r>
            <a:br>
              <a:rPr lang="ru-RU" sz="2800" dirty="0" smtClean="0"/>
            </a:br>
            <a:r>
              <a:rPr lang="ru-RU" sz="2800" dirty="0" smtClean="0"/>
              <a:t>      2.Мама – </a:t>
            </a:r>
            <a:r>
              <a:rPr lang="ru-RU" sz="2800" dirty="0" err="1" smtClean="0"/>
              <a:t>Мастюгина</a:t>
            </a:r>
            <a:r>
              <a:rPr lang="ru-RU" sz="2800" dirty="0" smtClean="0"/>
              <a:t> Людмила Федоровна</a:t>
            </a:r>
            <a:br>
              <a:rPr lang="ru-RU" sz="2800" dirty="0" smtClean="0"/>
            </a:br>
            <a:r>
              <a:rPr lang="ru-RU" sz="2800" dirty="0" smtClean="0"/>
              <a:t>3. Сестра – </a:t>
            </a:r>
            <a:r>
              <a:rPr lang="ru-RU" sz="2800" dirty="0" err="1" smtClean="0"/>
              <a:t>Мастюгина</a:t>
            </a:r>
            <a:r>
              <a:rPr lang="ru-RU" sz="2800" dirty="0" smtClean="0"/>
              <a:t> Юлия Юрьевна</a:t>
            </a:r>
            <a:br>
              <a:rPr lang="ru-RU" sz="2800" dirty="0" smtClean="0"/>
            </a:br>
            <a:r>
              <a:rPr lang="ru-RU" sz="2800" dirty="0" smtClean="0"/>
              <a:t>4. Я – </a:t>
            </a:r>
            <a:r>
              <a:rPr lang="ru-RU" sz="2800" dirty="0" err="1" smtClean="0"/>
              <a:t>Мастюгин</a:t>
            </a:r>
            <a:r>
              <a:rPr lang="ru-RU" sz="2800" dirty="0" smtClean="0"/>
              <a:t> Михаил Юрьевич</a:t>
            </a:r>
            <a:endParaRPr lang="ru-RU" sz="2800" dirty="0"/>
          </a:p>
        </p:txBody>
      </p:sp>
      <p:pic>
        <p:nvPicPr>
          <p:cNvPr id="1026" name="Picture 2" descr="C:\Users\User\Desktop\96c473c316f5f2eb26f9205396c5a23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0648"/>
            <a:ext cx="7776864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1035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247900"/>
            <a:ext cx="5976664" cy="420543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Герб семьи </a:t>
            </a:r>
            <a:r>
              <a:rPr lang="ru-RU" dirty="0" err="1" smtClean="0"/>
              <a:t>Мастюгиных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588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 это генеалогическое древо нашей семьи!</a:t>
            </a:r>
            <a:endParaRPr lang="ru-RU" dirty="0"/>
          </a:p>
        </p:txBody>
      </p:sp>
      <p:pic>
        <p:nvPicPr>
          <p:cNvPr id="1026" name="Picture 2" descr="C:\Users\User\Desktop\756062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04864"/>
            <a:ext cx="9144000" cy="465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6018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 wrap="none">
            <a:norm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Я знаю очень много пословиц и поговорок о семье!</a:t>
            </a:r>
            <a:br>
              <a:rPr lang="ru-RU" sz="2800" dirty="0" smtClean="0"/>
            </a:br>
            <a:r>
              <a:rPr lang="ru-RU" sz="2800" dirty="0" smtClean="0"/>
              <a:t>1</a:t>
            </a:r>
            <a:r>
              <a:rPr lang="ru-RU" sz="2800" dirty="0"/>
              <a:t>. В своем доме и стены </a:t>
            </a:r>
            <a:r>
              <a:rPr lang="ru-RU" sz="2800" dirty="0" smtClean="0"/>
              <a:t>помогают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2</a:t>
            </a:r>
            <a:r>
              <a:rPr lang="ru-RU" sz="2800" dirty="0"/>
              <a:t>. Везде хорошо, но дома </a:t>
            </a:r>
            <a:r>
              <a:rPr lang="ru-RU" sz="2800" dirty="0" smtClean="0"/>
              <a:t>лучше</a:t>
            </a:r>
            <a:br>
              <a:rPr lang="ru-RU" sz="2800" dirty="0" smtClean="0"/>
            </a:br>
            <a:r>
              <a:rPr lang="ru-RU" sz="2800" dirty="0" smtClean="0"/>
              <a:t>               3</a:t>
            </a:r>
            <a:r>
              <a:rPr lang="ru-RU" sz="2800" dirty="0"/>
              <a:t>. Вся семья вместе, так и душа на </a:t>
            </a:r>
            <a:r>
              <a:rPr lang="ru-RU" sz="2800" dirty="0" smtClean="0"/>
              <a:t>месте</a:t>
            </a:r>
            <a:br>
              <a:rPr lang="ru-RU" sz="2800" dirty="0" smtClean="0"/>
            </a:br>
            <a:r>
              <a:rPr lang="ru-RU" sz="2800" dirty="0" smtClean="0"/>
              <a:t>     4</a:t>
            </a:r>
            <a:r>
              <a:rPr lang="ru-RU" sz="2800" dirty="0"/>
              <a:t>. Дерево держится корнями, а человек </a:t>
            </a:r>
            <a:r>
              <a:rPr lang="ru-RU" sz="2800" dirty="0" smtClean="0"/>
              <a:t>семьей</a:t>
            </a:r>
            <a:br>
              <a:rPr lang="ru-RU" sz="2800" dirty="0" smtClean="0"/>
            </a:br>
            <a:r>
              <a:rPr lang="ru-RU" sz="2800" dirty="0" smtClean="0"/>
              <a:t>5. </a:t>
            </a:r>
            <a:r>
              <a:rPr lang="ru-RU" sz="2800" dirty="0"/>
              <a:t>Сердце матери греет лучше солнца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6. У кого есть бабушка и дед, тот не ведает бед</a:t>
            </a:r>
            <a:endParaRPr lang="ru-RU" sz="2800" dirty="0"/>
          </a:p>
        </p:txBody>
      </p:sp>
      <p:pic>
        <p:nvPicPr>
          <p:cNvPr id="2050" name="Picture 2" descr="C:\Users\User\Desktop\62376945_radug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419872" cy="191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9278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34482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ru-RU" sz="6600" dirty="0" smtClean="0"/>
              <a:t>Спасибо за внимание!</a:t>
            </a:r>
            <a:endParaRPr lang="ru-RU" sz="6600" dirty="0"/>
          </a:p>
        </p:txBody>
      </p:sp>
      <p:pic>
        <p:nvPicPr>
          <p:cNvPr id="3074" name="Picture 2" descr="C:\Users\User\Desktop\daumen-ho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284984"/>
            <a:ext cx="7776864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7129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183</TotalTime>
  <Words>38</Words>
  <Application>Microsoft Office PowerPoint</Application>
  <PresentationFormat>Экран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Твердый переплет</vt:lpstr>
      <vt:lpstr>Проект: «Моя семья»</vt:lpstr>
      <vt:lpstr>Моя семья состоит из четырех человек: 1. Папа – Мастюгин Юрий Викторович       2.Мама – Мастюгина Людмила Федоровна 3. Сестра – Мастюгина Юлия Юрьевна 4. Я – Мастюгин Михаил Юрьевич</vt:lpstr>
      <vt:lpstr>Герб семьи Мастюгиных</vt:lpstr>
      <vt:lpstr>А это генеалогическое древо нашей семьи!</vt:lpstr>
      <vt:lpstr> Я знаю очень много пословиц и поговорок о семье! 1. В своем доме и стены помогают 2. Везде хорошо, но дома лучше                3. Вся семья вместе, так и душа на месте      4. Дерево держится корнями, а человек семьей 5. Сердце матери греет лучше солнца 6. У кого есть бабушка и дед, тот не ведает бед</vt:lpstr>
      <vt:lpstr>Спасибо за внимание!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</cp:lastModifiedBy>
  <cp:revision>11</cp:revision>
  <dcterms:created xsi:type="dcterms:W3CDTF">2013-04-02T08:10:13Z</dcterms:created>
  <dcterms:modified xsi:type="dcterms:W3CDTF">2013-04-13T04:25:32Z</dcterms:modified>
</cp:coreProperties>
</file>