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66" r:id="rId2"/>
    <p:sldId id="257" r:id="rId3"/>
    <p:sldId id="258" r:id="rId4"/>
    <p:sldId id="271" r:id="rId5"/>
    <p:sldId id="259" r:id="rId6"/>
    <p:sldId id="262" r:id="rId7"/>
    <p:sldId id="261" r:id="rId8"/>
    <p:sldId id="270" r:id="rId9"/>
    <p:sldId id="272" r:id="rId10"/>
    <p:sldId id="268" r:id="rId11"/>
    <p:sldId id="269" r:id="rId12"/>
    <p:sldId id="267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15" autoAdjust="0"/>
    <p:restoredTop sz="94660"/>
  </p:normalViewPr>
  <p:slideViewPr>
    <p:cSldViewPr>
      <p:cViewPr varScale="1">
        <p:scale>
          <a:sx n="67" d="100"/>
          <a:sy n="67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BAF61B-25E5-42A8-A415-479E55F516B4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C8F71-CE82-48F6-8FA5-D066D1E55D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crypted-tbn3.gstatic.com/images?q=tbn:ANd9GcTVvLuEmOVtAD694EA0IZ6GKt4s-TCS4LuGGgrm95CKm_ybqjt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71680"/>
            <a:ext cx="3629025" cy="384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85786" y="506536"/>
            <a:ext cx="8778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 smtClean="0">
                <a:solidFill>
                  <a:srgbClr val="0070C0"/>
                </a:solidFill>
              </a:rPr>
              <a:t>Язлардан</a:t>
            </a:r>
            <a:r>
              <a:rPr lang="ru-RU" sz="4000" b="1" i="1" dirty="0" smtClean="0">
                <a:solidFill>
                  <a:srgbClr val="0070C0"/>
                </a:solidFill>
              </a:rPr>
              <a:t> </a:t>
            </a:r>
            <a:r>
              <a:rPr lang="ru-RU" sz="4000" b="1" i="1" dirty="0" err="1" smtClean="0">
                <a:solidFill>
                  <a:srgbClr val="0070C0"/>
                </a:solidFill>
              </a:rPr>
              <a:t>аерып</a:t>
            </a:r>
            <a:r>
              <a:rPr lang="ru-RU" sz="4000" b="1" i="1" dirty="0" smtClean="0">
                <a:solidFill>
                  <a:srgbClr val="0070C0"/>
                </a:solidFill>
              </a:rPr>
              <a:t> </a:t>
            </a:r>
            <a:r>
              <a:rPr lang="ru-RU" sz="4000" b="1" i="1" dirty="0" err="1" smtClean="0">
                <a:solidFill>
                  <a:srgbClr val="0070C0"/>
                </a:solidFill>
              </a:rPr>
              <a:t>булмый</a:t>
            </a:r>
            <a:r>
              <a:rPr lang="ru-RU" sz="4000" b="1" i="1" dirty="0" smtClean="0">
                <a:solidFill>
                  <a:srgbClr val="0070C0"/>
                </a:solidFill>
              </a:rPr>
              <a:t> </a:t>
            </a:r>
            <a:r>
              <a:rPr lang="ru-RU" sz="4000" b="1" i="1" dirty="0" err="1" smtClean="0">
                <a:solidFill>
                  <a:srgbClr val="0070C0"/>
                </a:solidFill>
              </a:rPr>
              <a:t>Тукайны</a:t>
            </a:r>
            <a:r>
              <a:rPr lang="ru-RU" sz="4000" b="1" i="1" dirty="0" smtClean="0">
                <a:solidFill>
                  <a:srgbClr val="0070C0"/>
                </a:solidFill>
              </a:rPr>
              <a:t>…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143504" y="1785926"/>
            <a:ext cx="292895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Тукай яши күңелләрдә,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Үткәннәрнең көзгесе ул.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Халкыбызның рухы, дәрте,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Илһамының билгесе ул.</a:t>
            </a:r>
            <a:endParaRPr kumimoji="0" lang="tt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Изображение 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857232"/>
            <a:ext cx="3143272" cy="4500594"/>
          </a:xfrm>
          <a:prstGeom prst="rect">
            <a:avLst/>
          </a:prstGeom>
          <a:noFill/>
        </p:spPr>
      </p:pic>
      <p:pic>
        <p:nvPicPr>
          <p:cNvPr id="3" name="Picture 12" descr="амирхан фати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929066"/>
            <a:ext cx="3357586" cy="22860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flipH="1">
            <a:off x="928662" y="314324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002060"/>
                </a:solidFill>
              </a:rPr>
              <a:t>Фатих Әмирхан.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84" y="564357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rgbClr val="002060"/>
                </a:solidFill>
              </a:rPr>
              <a:t>Галиәскәр Камал.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000100" y="785794"/>
            <a:ext cx="3500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000" b="1" i="1" dirty="0" smtClean="0">
                <a:solidFill>
                  <a:srgbClr val="002060"/>
                </a:solidFill>
              </a:rPr>
              <a:t>       1905 нче елда шагыйр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ь</a:t>
            </a:r>
            <a:r>
              <a:rPr lang="tt-RU" sz="2000" b="1" i="1" dirty="0" smtClean="0">
                <a:solidFill>
                  <a:srgbClr val="002060"/>
                </a:solidFill>
              </a:rPr>
              <a:t> зур өметләр белән Казанга килә. Биредә танылган язучылар белән якыннан танышу бәхетенә ирешә.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6929486" cy="400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571480"/>
            <a:ext cx="73581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chemeClr val="bg2">
                    <a:lumMod val="25000"/>
                  </a:schemeClr>
                </a:solidFill>
              </a:rPr>
              <a:t>Казанда   Габдулла     Тукай        яшәгән                                        “Болгар”        кунакханәсе</a:t>
            </a:r>
            <a:r>
              <a:rPr lang="tt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Три звезды Ту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4643470" cy="44291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57884" y="1214422"/>
            <a:ext cx="26432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chemeClr val="accent6">
                    <a:lumMod val="50000"/>
                  </a:schemeClr>
                </a:solidFill>
              </a:rPr>
              <a:t>   1913 нче елның 2 апрелендә Тукай йөрәге тибүдән туктый.Ул Казан шәһәрендә  Клячкин шифаханәсендә вафат була.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571480"/>
            <a:ext cx="8518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chemeClr val="bg2">
                    <a:lumMod val="50000"/>
                  </a:schemeClr>
                </a:solidFill>
              </a:rPr>
              <a:t>Шагыйр</a:t>
            </a:r>
            <a:r>
              <a:rPr lang="ru-RU" sz="2400" b="1" i="1" dirty="0" err="1" smtClean="0">
                <a:solidFill>
                  <a:schemeClr val="bg2">
                    <a:lumMod val="50000"/>
                  </a:schemeClr>
                </a:solidFill>
              </a:rPr>
              <a:t>ь</a:t>
            </a:r>
            <a:r>
              <a:rPr lang="tt-RU" sz="2400" b="1" i="1" dirty="0" smtClean="0">
                <a:solidFill>
                  <a:schemeClr val="bg2">
                    <a:lumMod val="50000"/>
                  </a:schemeClr>
                </a:solidFill>
              </a:rPr>
              <a:t>нең хәле көннән-көн  начарлана...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ьдл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142984"/>
            <a:ext cx="2928958" cy="1952639"/>
          </a:xfrm>
          <a:prstGeom prst="rect">
            <a:avLst/>
          </a:prstGeom>
        </p:spPr>
      </p:pic>
      <p:pic>
        <p:nvPicPr>
          <p:cNvPr id="3" name="Рисунок 2" descr="рдге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643314"/>
            <a:ext cx="2571768" cy="2071702"/>
          </a:xfrm>
          <a:prstGeom prst="rect">
            <a:avLst/>
          </a:prstGeom>
        </p:spPr>
      </p:pic>
      <p:pic>
        <p:nvPicPr>
          <p:cNvPr id="4" name="Рисунок 3" descr="олор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500306"/>
            <a:ext cx="3704193" cy="3571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500042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b="1" i="1" dirty="0" smtClean="0">
                <a:solidFill>
                  <a:srgbClr val="FF0000"/>
                </a:solidFill>
              </a:rPr>
              <a:t>Тукайның үлемсез әсәрләре...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171448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chemeClr val="accent5">
                    <a:lumMod val="50000"/>
                  </a:schemeClr>
                </a:solidFill>
              </a:rPr>
              <a:t>“Шүрәле.”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5643578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“</a:t>
            </a:r>
            <a:r>
              <a:rPr lang="tt-RU" sz="2000" b="1" i="1" dirty="0" smtClean="0">
                <a:solidFill>
                  <a:srgbClr val="FF0000"/>
                </a:solidFill>
              </a:rPr>
              <a:t>Эш беткәч, уйнарга ярый”.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071810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solidFill>
                  <a:srgbClr val="FF0000"/>
                </a:solidFill>
              </a:rPr>
              <a:t>“Бала белән Күбәләк”.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ш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1071546"/>
            <a:ext cx="1995495" cy="3500462"/>
          </a:xfrm>
          <a:prstGeom prst="rect">
            <a:avLst/>
          </a:prstGeom>
        </p:spPr>
      </p:pic>
      <p:pic>
        <p:nvPicPr>
          <p:cNvPr id="3" name="Рисунок 2" descr="ол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571612"/>
            <a:ext cx="2000264" cy="3500462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71736" y="1785926"/>
            <a:ext cx="40005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Китапларың янда, күкрәгемдә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Кадер-хөрмәт белән саклана;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Әгәр кайгым артса, күңелем азса-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Утлы шигырең  укып сафлана.</a:t>
            </a:r>
            <a:endParaRPr kumimoji="0" lang="tt-RU" sz="24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428604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i="1" dirty="0" smtClean="0">
                <a:solidFill>
                  <a:schemeClr val="accent5">
                    <a:lumMod val="75000"/>
                  </a:schemeClr>
                </a:solidFill>
              </a:rPr>
              <a:t>      Г.Тукай  китаплары  дө</a:t>
            </a:r>
            <a:r>
              <a:rPr lang="ru-RU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нья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буйлап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          </a:t>
            </a:r>
            <a:r>
              <a:rPr lang="ru-RU" sz="2400" b="1" i="1" dirty="0" err="1" smtClean="0">
                <a:solidFill>
                  <a:schemeClr val="accent5">
                    <a:lumMod val="75000"/>
                  </a:schemeClr>
                </a:solidFill>
              </a:rPr>
              <a:t>тарала</a:t>
            </a:r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B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571480"/>
            <a:ext cx="3386142" cy="2643206"/>
          </a:xfrm>
          <a:prstGeom prst="rect">
            <a:avLst/>
          </a:prstGeom>
        </p:spPr>
      </p:pic>
      <p:pic>
        <p:nvPicPr>
          <p:cNvPr id="3" name="Рисунок 2" descr="8798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928934"/>
            <a:ext cx="3643338" cy="3500462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14876" y="3714752"/>
            <a:ext cx="378621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Буын арты буын алмашыныр,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Гасыр арты узар гасырлар.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Шигъриятнең һәйкәленә шулай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Язлар һаман гөлләр ташырлар</a:t>
            </a:r>
            <a:r>
              <a:rPr kumimoji="0" lang="tt-RU" sz="24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tt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642918"/>
            <a:ext cx="435771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>
                <a:solidFill>
                  <a:schemeClr val="accent6">
                    <a:lumMod val="75000"/>
                  </a:schemeClr>
                </a:solidFill>
              </a:rPr>
              <a:t>    </a:t>
            </a:r>
            <a:r>
              <a:rPr lang="tt-RU" sz="2400" b="1" i="1" dirty="0" smtClean="0">
                <a:solidFill>
                  <a:schemeClr val="accent6">
                    <a:lumMod val="75000"/>
                  </a:schemeClr>
                </a:solidFill>
              </a:rPr>
              <a:t>1979нчы елның 25 нче апрелендә Арча районы Кырлай авылында Габдулла Тукай музее ачыла.</a:t>
            </a:r>
            <a:endParaRPr lang="ru-RU" sz="2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рлдр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714356"/>
            <a:ext cx="3143272" cy="3286148"/>
          </a:xfrm>
          <a:prstGeom prst="rect">
            <a:avLst/>
          </a:prstGeom>
        </p:spPr>
      </p:pic>
      <p:pic>
        <p:nvPicPr>
          <p:cNvPr id="3" name="Рисунок 2" descr="Челтер-челтер ага сул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4214818"/>
            <a:ext cx="3143240" cy="196391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642918"/>
            <a:ext cx="4000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>
                <a:solidFill>
                  <a:srgbClr val="0070C0"/>
                </a:solidFill>
              </a:rPr>
              <a:t>Тау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башына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салынгандыр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безнең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авыл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  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Бер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чишмә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бар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якын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безнең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авылга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ул</a:t>
            </a:r>
            <a:r>
              <a:rPr lang="en-US" sz="2000" b="1" i="1" dirty="0" smtClean="0">
                <a:solidFill>
                  <a:srgbClr val="0070C0"/>
                </a:solidFill>
              </a:rPr>
              <a:t>;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en-US" sz="2000" b="1" i="1" dirty="0" err="1" smtClean="0">
                <a:solidFill>
                  <a:srgbClr val="0070C0"/>
                </a:solidFill>
              </a:rPr>
              <a:t>Аулыбызның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ямен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суы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тәмен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беләм</a:t>
            </a:r>
            <a:r>
              <a:rPr lang="en-US" sz="2000" b="1" i="1" dirty="0" smtClean="0">
                <a:solidFill>
                  <a:srgbClr val="0070C0"/>
                </a:solidFill>
              </a:rPr>
              <a:t>, 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Шуңар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күрә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сөям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җаным-тәнем</a:t>
            </a:r>
            <a:r>
              <a:rPr lang="en-US" sz="2000" b="1" i="1" dirty="0" smtClean="0">
                <a:solidFill>
                  <a:srgbClr val="0070C0"/>
                </a:solidFill>
              </a:rPr>
              <a:t>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белән</a:t>
            </a:r>
            <a:r>
              <a:rPr lang="en-US" sz="2000" b="1" i="1" dirty="0" smtClean="0">
                <a:solidFill>
                  <a:srgbClr val="0070C0"/>
                </a:solidFill>
              </a:rPr>
              <a:t>.</a:t>
            </a:r>
            <a:endParaRPr lang="be-BY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be-BY" sz="2000" b="1" i="1" dirty="0" smtClean="0">
                <a:solidFill>
                  <a:srgbClr val="0070C0"/>
                </a:solidFill>
              </a:rPr>
              <a:t>            (“Туган авыл” Г.Тукай)</a:t>
            </a:r>
            <a:endParaRPr lang="en-US" sz="2000" b="1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857752" y="4643446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    </a:t>
            </a:r>
            <a:r>
              <a:rPr lang="ru-RU" b="1" i="1" dirty="0" err="1" smtClean="0">
                <a:solidFill>
                  <a:srgbClr val="00B050"/>
                </a:solidFill>
              </a:rPr>
              <a:t>Габдулла</a:t>
            </a:r>
            <a:r>
              <a:rPr lang="ru-RU" b="1" i="1" dirty="0" smtClean="0">
                <a:solidFill>
                  <a:srgbClr val="00B050"/>
                </a:solidFill>
              </a:rPr>
              <a:t> Тукай 1886 </a:t>
            </a:r>
            <a:r>
              <a:rPr lang="ru-RU" b="1" i="1" dirty="0" err="1" smtClean="0">
                <a:solidFill>
                  <a:srgbClr val="00B050"/>
                </a:solidFill>
              </a:rPr>
              <a:t>нчы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</a:rPr>
              <a:t>елны</a:t>
            </a:r>
            <a:r>
              <a:rPr lang="tt-RU" b="1" i="1" dirty="0" smtClean="0">
                <a:solidFill>
                  <a:srgbClr val="00B050"/>
                </a:solidFill>
              </a:rPr>
              <a:t>ң 26 апрелендә Арча районы Кушлавыч авылында дөн</a:t>
            </a:r>
            <a:r>
              <a:rPr lang="ru-RU" b="1" i="1" dirty="0" err="1" smtClean="0">
                <a:solidFill>
                  <a:srgbClr val="00B050"/>
                </a:solidFill>
              </a:rPr>
              <a:t>ьяга</a:t>
            </a:r>
            <a:r>
              <a:rPr lang="ru-RU" b="1" i="1" dirty="0" smtClean="0">
                <a:solidFill>
                  <a:srgbClr val="00B050"/>
                </a:solidFill>
              </a:rPr>
              <a:t> </a:t>
            </a:r>
            <a:r>
              <a:rPr lang="ru-RU" b="1" i="1" dirty="0" err="1" smtClean="0">
                <a:solidFill>
                  <a:srgbClr val="00B050"/>
                </a:solidFill>
              </a:rPr>
              <a:t>килә.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ukai_balachak_karti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785794"/>
            <a:ext cx="3102726" cy="47149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3143248"/>
            <a:ext cx="38576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>
                <a:solidFill>
                  <a:srgbClr val="002060"/>
                </a:solidFill>
              </a:rPr>
              <a:t>   Габдулла бәләкәй вакытта әтисе, ә 4 яшендә әнисе Мәмдүдә үлеп китә. Бала ятим кала.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00010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Азмы какканны вә суккакканы күтәрдем мин ятим</a:t>
            </a:r>
            <a:r>
              <a:rPr lang="en-U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!</a:t>
            </a:r>
          </a:p>
          <a:p>
            <a:r>
              <a:rPr lang="ru-RU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Азрак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tt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үстерде тик сыйпап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маңлаемнан милл</a:t>
            </a:r>
            <a:r>
              <a:rPr lang="tt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әтем...</a:t>
            </a:r>
            <a:endParaRPr lang="ru-RU" b="1" i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                            </a:t>
            </a:r>
            <a:r>
              <a:rPr lang="en-US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Тукай).  </a:t>
            </a:r>
            <a:endParaRPr lang="ru-RU" b="1" i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928934"/>
            <a:ext cx="2786082" cy="310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250818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450057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solidFill>
                  <a:schemeClr val="accent5">
                    <a:lumMod val="75000"/>
                  </a:schemeClr>
                </a:solidFill>
              </a:rPr>
              <a:t>Г.Тукайның әтисе- Мөхәммәтгариф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1785926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000" b="1" i="1" dirty="0" smtClean="0">
                <a:solidFill>
                  <a:schemeClr val="accent5">
                    <a:lumMod val="75000"/>
                  </a:schemeClr>
                </a:solidFill>
              </a:rPr>
              <a:t>Г.Тукайның әнисе – Мәмдүдә.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г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8143932" cy="46636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428604"/>
            <a:ext cx="8148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>
                <a:solidFill>
                  <a:srgbClr val="002060"/>
                </a:solidFill>
              </a:rPr>
              <a:t>Язмыш Тукайны төрле җирләрдә йөртә</a:t>
            </a:r>
            <a:r>
              <a:rPr lang="tt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п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598971"/>
            <a:ext cx="4018387" cy="2393932"/>
          </a:xfrm>
          <a:prstGeom prst="rect">
            <a:avLst/>
          </a:prstGeom>
        </p:spPr>
      </p:pic>
      <p:pic>
        <p:nvPicPr>
          <p:cNvPr id="3" name="Рисунок 2" descr="лдлодл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964520"/>
            <a:ext cx="3286148" cy="41076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1785982" y="500042"/>
            <a:ext cx="1247502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«АСРАМАГА БАЛА БИРӘМ, КЕМ АЛА</a:t>
            </a:r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endParaRPr lang="ru-RU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4071942"/>
            <a:ext cx="442915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hlink"/>
              </a:buClr>
              <a:buSzTx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tt-RU" sz="2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1891 </a:t>
            </a:r>
            <a:r>
              <a:rPr lang="tt-RU" sz="2400" b="1" dirty="0" smtClean="0">
                <a:solidFill>
                  <a:srgbClr val="002060"/>
                </a:solidFill>
                <a:latin typeface="Monotype Corsiva" pitchFamily="66" charset="0"/>
              </a:rPr>
              <a:t>нче елда Тукайны  Өчиледән атка утыртып Казанга җибәрәләр. Анда ул Мөхәммәтвәли һәм Гази зәисемле кешеләрдә яши, ләкин авыртып китүләре сәбәпле кире авылга кайтарыла.</a:t>
            </a:r>
            <a:r>
              <a:rPr lang="ru-RU" sz="2400" b="1" i="1" dirty="0" smtClean="0">
                <a:solidFill>
                  <a:schemeClr val="bg2"/>
                </a:solidFill>
                <a:latin typeface="Monotype Corsiva" pitchFamily="66" charset="0"/>
              </a:rPr>
              <a:t> </a:t>
            </a:r>
            <a:r>
              <a:rPr lang="ru-RU" sz="2800" b="1" i="1" dirty="0" smtClean="0">
                <a:solidFill>
                  <a:schemeClr val="bg2"/>
                </a:solidFill>
                <a:latin typeface="Monotype Corsiva" pitchFamily="66" charset="0"/>
              </a:rPr>
              <a:t>а</a:t>
            </a:r>
            <a:endParaRPr lang="ru-RU" i="1" dirty="0">
              <a:solidFill>
                <a:schemeClr val="bg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07154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785795"/>
            <a:ext cx="336711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Өчиледән Габдулла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Кырлай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кешесе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Сәгъди абзый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һәм Зөһрә апа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гаиләсенә килеп</a:t>
            </a:r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керә.</a:t>
            </a:r>
            <a:endParaRPr lang="ru-RU" sz="1600" b="1" i="1" dirty="0" smtClean="0">
              <a:solidFill>
                <a:srgbClr val="3587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1600" b="1" i="1" dirty="0" err="1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Габдулланы</a:t>
            </a:r>
            <a:r>
              <a:rPr lang="tt-RU" sz="1600" b="1" i="1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ң хәтерендә бу авыл мәңгелеккә кереп кала.</a:t>
            </a:r>
            <a:r>
              <a:rPr lang="ru-RU" dirty="0" smtClean="0">
                <a:solidFill>
                  <a:srgbClr val="358797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dirty="0">
              <a:solidFill>
                <a:srgbClr val="358797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9148" y="137634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Язлар саен кайта кыр казлары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71876"/>
            <a:ext cx="3500462" cy="25003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9190" y="714357"/>
            <a:ext cx="321471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Нәк</a:t>
            </a:r>
            <a:r>
              <a:rPr lang="ru-RU" b="1" i="1" dirty="0" err="1" smtClean="0">
                <a:solidFill>
                  <a:srgbClr val="00B050"/>
                </a:solidFill>
              </a:rPr>
              <a:t>ъ</a:t>
            </a:r>
            <a:r>
              <a:rPr lang="tt-RU" b="1" i="1" dirty="0" smtClean="0">
                <a:solidFill>
                  <a:srgbClr val="00B050"/>
                </a:solidFill>
              </a:rPr>
              <a:t> Казан артында бардыр бер авыл-Кырлай диләр;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Җырлаганда көй өчен тавыклары” җырлай” диләр.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Гәрчә анда тумасам да, мин бераз торган идем, 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Җирне әз-мәз тырмалап, чәчкән идем, урган идем.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Ул авылны һич онытмыйм-һәр ягы урман иде;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Ул болыннар яшел хәтфәдән юрган иде.</a:t>
            </a:r>
          </a:p>
          <a:p>
            <a:pPr algn="ctr"/>
            <a:r>
              <a:rPr lang="tt-RU" b="1" i="1" dirty="0" smtClean="0">
                <a:solidFill>
                  <a:srgbClr val="00B050"/>
                </a:solidFill>
              </a:rPr>
              <a:t>      Г. Тукай” Шүрәле”.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охранить0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924" y="1785926"/>
            <a:ext cx="4418704" cy="4213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500042"/>
            <a:ext cx="82868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tt-RU" sz="3200" b="1" i="1" dirty="0" smtClean="0">
                <a:solidFill>
                  <a:srgbClr val="002060"/>
                </a:solidFill>
              </a:rPr>
              <a:t>Габдулла Тукай Урал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ьск</a:t>
            </a:r>
            <a:r>
              <a:rPr lang="ru-RU" sz="3200" b="1" i="1" dirty="0" smtClean="0">
                <a:solidFill>
                  <a:srgbClr val="002060"/>
                </a:solidFill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шәһәрендә.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9256" y="1485206"/>
            <a:ext cx="30003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b="1" i="1" dirty="0" smtClean="0">
                <a:solidFill>
                  <a:schemeClr val="accent3">
                    <a:lumMod val="75000"/>
                  </a:schemeClr>
                </a:solidFill>
              </a:rPr>
              <a:t>    1895 нче елда кечкенә малайны Кырлайдагы гаиләсе җибәрергә теләмәсә дә,  Урал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ьск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шәһәренә Гәлиәскәр җизнәсе белән Газизә апасы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алып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китә .Биредә ул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мәдрәсәдә һәм өчь</a:t>
            </a:r>
            <a:r>
              <a:rPr lang="tt-RU" b="1" i="1" dirty="0" smtClean="0">
                <a:solidFill>
                  <a:schemeClr val="accent3">
                    <a:lumMod val="75000"/>
                  </a:schemeClr>
                </a:solidFill>
              </a:rPr>
              <a:t>еллык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рус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мәктәбендә укый,шагыйрьлек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иҗатында беренче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чыныгуларын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ала, 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әдәби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ж</a:t>
            </a:r>
            <a:r>
              <a:rPr lang="tt-RU" b="1" i="1" dirty="0" smtClean="0">
                <a:solidFill>
                  <a:schemeClr val="accent3">
                    <a:lumMod val="75000"/>
                  </a:schemeClr>
                </a:solidFill>
              </a:rPr>
              <a:t>урналларда эшли.</a:t>
            </a:r>
            <a:endParaRPr lang="ru-RU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3278" y="2214554"/>
            <a:ext cx="2599217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1071538" y="2071678"/>
            <a:ext cx="42862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tt-RU" b="1" i="1" dirty="0" smtClean="0">
                <a:latin typeface="Tahoma" pitchFamily="34" charset="0"/>
              </a:rPr>
              <a:t>   </a:t>
            </a:r>
            <a:r>
              <a:rPr lang="tt-RU" sz="2000" b="1" i="1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</a:rPr>
              <a:t>Габдулланың</a:t>
            </a:r>
            <a:r>
              <a:rPr lang="tt-RU" sz="2000" b="1" i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tt-RU" sz="2000" b="1" i="1" dirty="0">
                <a:solidFill>
                  <a:schemeClr val="accent3">
                    <a:lumMod val="75000"/>
                  </a:schemeClr>
                </a:solidFill>
              </a:rPr>
              <a:t>иң беренче мөгаллимәсе – Кырлай авылы остабикәсе Маһруйбикә абыстай. Тукай әлифбаны аңардан өйрәнә. Аннан соң аны Кырлайдагы мөгәллим Фәтхерахман хәзрәт Гатаулла </a:t>
            </a:r>
            <a:r>
              <a:rPr lang="tt-RU" sz="2000" b="1" i="1" dirty="0" smtClean="0">
                <a:solidFill>
                  <a:schemeClr val="accent3">
                    <a:lumMod val="75000"/>
                  </a:schemeClr>
                </a:solidFill>
              </a:rPr>
              <a:t>укыта. Өченче </a:t>
            </a:r>
            <a:r>
              <a:rPr lang="tt-RU" sz="2000" b="1" i="1" dirty="0">
                <a:solidFill>
                  <a:schemeClr val="accent3">
                    <a:lumMod val="75000"/>
                  </a:schemeClr>
                </a:solidFill>
              </a:rPr>
              <a:t>мөгәллиме – Җаектагы Мотыйгулла хәзрәт Төхфәтулла. </a:t>
            </a:r>
            <a:endParaRPr lang="ru-RU" sz="2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142984"/>
            <a:ext cx="7429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i="1" dirty="0" smtClean="0"/>
              <a:t>Габдулла Тукайның укытучылары.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226</TotalTime>
  <Words>486</Words>
  <PresentationFormat>Экран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68</cp:revision>
  <dcterms:created xsi:type="dcterms:W3CDTF">2013-04-12T02:06:48Z</dcterms:created>
  <dcterms:modified xsi:type="dcterms:W3CDTF">2013-04-19T07:42:40Z</dcterms:modified>
</cp:coreProperties>
</file>