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53C8-91DB-4D0A-B419-EFC146A69EEB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90EEC8-561D-45F8-80C8-9511A9B0F1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53C8-91DB-4D0A-B419-EFC146A69EEB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EEC8-561D-45F8-80C8-9511A9B0F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53C8-91DB-4D0A-B419-EFC146A69EEB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EEC8-561D-45F8-80C8-9511A9B0F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4E453C8-91DB-4D0A-B419-EFC146A69EEB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190EEC8-561D-45F8-80C8-9511A9B0F1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53C8-91DB-4D0A-B419-EFC146A69EEB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EEC8-561D-45F8-80C8-9511A9B0F1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53C8-91DB-4D0A-B419-EFC146A69EEB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EEC8-561D-45F8-80C8-9511A9B0F1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EEC8-561D-45F8-80C8-9511A9B0F1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53C8-91DB-4D0A-B419-EFC146A69EEB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53C8-91DB-4D0A-B419-EFC146A69EEB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EEC8-561D-45F8-80C8-9511A9B0F1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53C8-91DB-4D0A-B419-EFC146A69EEB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EEC8-561D-45F8-80C8-9511A9B0F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4E453C8-91DB-4D0A-B419-EFC146A69EEB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190EEC8-561D-45F8-80C8-9511A9B0F1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453C8-91DB-4D0A-B419-EFC146A69EEB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90EEC8-561D-45F8-80C8-9511A9B0F1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4E453C8-91DB-4D0A-B419-EFC146A69EEB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190EEC8-561D-45F8-80C8-9511A9B0F1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429388" y="928670"/>
            <a:ext cx="2357454" cy="454820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Хлеб – это жизнь</a:t>
            </a:r>
            <a:endParaRPr lang="ru-RU" sz="40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607223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Уборка урожая</a:t>
            </a:r>
            <a:endParaRPr lang="ru-RU" dirty="0"/>
          </a:p>
        </p:txBody>
      </p:sp>
      <p:pic>
        <p:nvPicPr>
          <p:cNvPr id="4" name="Picture 7" descr="уборк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282" y="1571612"/>
            <a:ext cx="4000528" cy="4000528"/>
          </a:xfrm>
          <a:noFill/>
          <a:ln/>
        </p:spPr>
      </p:pic>
      <p:pic>
        <p:nvPicPr>
          <p:cNvPr id="5" name="Picture 8" descr="уборка урожая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500563" y="2571745"/>
            <a:ext cx="4214842" cy="3786214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428604"/>
            <a:ext cx="4214842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628" y="457200"/>
            <a:ext cx="3762372" cy="425768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Советский </a:t>
            </a:r>
            <a:r>
              <a:rPr lang="ru-RU" sz="3600" dirty="0" err="1" smtClean="0"/>
              <a:t>хлебокомбинат</a:t>
            </a:r>
            <a:r>
              <a:rPr lang="ru-RU" sz="3600" dirty="0" smtClean="0"/>
              <a:t> выпекает 70 сортов хлеба и хлебобулочных изделий.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124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24000"/>
            <a:ext cx="6858047" cy="4976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untitledзщ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4071966" cy="5214974"/>
          </a:xfrm>
          <a:prstGeom prst="rect">
            <a:avLst/>
          </a:prstGeom>
          <a:noFill/>
        </p:spPr>
      </p:pic>
      <p:pic>
        <p:nvPicPr>
          <p:cNvPr id="5" name="Picture 5" descr="untitlит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2857496"/>
            <a:ext cx="3710017" cy="37147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2000" y="285728"/>
            <a:ext cx="44291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Вглядись в эти фотографии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chemeClr val="accent2"/>
                </a:solidFill>
              </a:rPr>
              <a:t> и ты поймёшь, как жили</a:t>
            </a:r>
          </a:p>
          <a:p>
            <a:r>
              <a:rPr lang="ru-RU" sz="2800" b="1" dirty="0" smtClean="0">
                <a:solidFill>
                  <a:schemeClr val="accent2"/>
                </a:solidFill>
              </a:rPr>
              <a:t>ленинградцы первой блока-</a:t>
            </a:r>
          </a:p>
          <a:p>
            <a:r>
              <a:rPr lang="ru-RU" sz="2800" b="1" dirty="0" err="1" smtClean="0">
                <a:solidFill>
                  <a:schemeClr val="accent2"/>
                </a:solidFill>
              </a:rPr>
              <a:t>дной</a:t>
            </a:r>
            <a:r>
              <a:rPr lang="ru-RU" sz="2800" b="1" dirty="0" smtClean="0">
                <a:solidFill>
                  <a:schemeClr val="accent2"/>
                </a:solidFill>
              </a:rPr>
              <a:t> зимой.</a:t>
            </a:r>
            <a:endParaRPr lang="ru-RU" sz="2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untitl43ed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857232"/>
            <a:ext cx="3929090" cy="4500594"/>
          </a:xfrm>
          <a:prstGeom prst="rect">
            <a:avLst/>
          </a:prstGeom>
          <a:noFill/>
        </p:spPr>
      </p:pic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4714876" y="285728"/>
            <a:ext cx="4051172" cy="50482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Дети, плача, хлеба просили,</a:t>
            </a:r>
          </a:p>
          <a:p>
            <a:r>
              <a:rPr lang="ru-RU" sz="2800" dirty="0" smtClean="0"/>
              <a:t>Нет страшнее пытки такой</a:t>
            </a:r>
          </a:p>
          <a:p>
            <a:r>
              <a:rPr lang="ru-RU" sz="2800" dirty="0" smtClean="0"/>
              <a:t>Ленинграда ворот не открыли</a:t>
            </a:r>
          </a:p>
          <a:p>
            <a:r>
              <a:rPr lang="ru-RU" sz="2800" dirty="0" smtClean="0"/>
              <a:t>И не вышли к стене городской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accent2"/>
                </a:solidFill>
              </a:rPr>
              <a:t/>
            </a:r>
            <a:br>
              <a:rPr lang="ru-RU" sz="4400" b="1" dirty="0" smtClean="0">
                <a:solidFill>
                  <a:schemeClr val="accent2"/>
                </a:solidFill>
              </a:rPr>
            </a:br>
            <a:r>
              <a:rPr lang="ru-RU" sz="4400" b="1" dirty="0" smtClean="0">
                <a:solidFill>
                  <a:schemeClr val="accent2"/>
                </a:solidFill>
              </a:rPr>
              <a:t/>
            </a:r>
            <a:br>
              <a:rPr lang="ru-RU" sz="4400" b="1" dirty="0" smtClean="0">
                <a:solidFill>
                  <a:schemeClr val="accent2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14810" y="500042"/>
            <a:ext cx="4551238" cy="4833958"/>
          </a:xfrm>
        </p:spPr>
        <p:txBody>
          <a:bodyPr>
            <a:normAutofit fontScale="92500" lnSpcReduction="20000"/>
          </a:bodyPr>
          <a:lstStyle/>
          <a:p>
            <a:r>
              <a:rPr lang="ru-RU" sz="2600" b="1" dirty="0" smtClean="0">
                <a:solidFill>
                  <a:schemeClr val="accent2"/>
                </a:solidFill>
              </a:rPr>
              <a:t>А в ночи пронзает небо</a:t>
            </a:r>
          </a:p>
          <a:p>
            <a:r>
              <a:rPr lang="ru-RU" sz="2600" b="1" dirty="0" smtClean="0">
                <a:solidFill>
                  <a:schemeClr val="accent2"/>
                </a:solidFill>
              </a:rPr>
              <a:t>Острый свет прожекторов.</a:t>
            </a:r>
          </a:p>
          <a:p>
            <a:r>
              <a:rPr lang="ru-RU" sz="2600" b="1" dirty="0" smtClean="0">
                <a:solidFill>
                  <a:schemeClr val="accent2"/>
                </a:solidFill>
              </a:rPr>
              <a:t>Дома нет ни крошки хлеба,</a:t>
            </a:r>
          </a:p>
          <a:p>
            <a:r>
              <a:rPr lang="ru-RU" sz="2600" b="1" dirty="0" smtClean="0">
                <a:solidFill>
                  <a:schemeClr val="accent2"/>
                </a:solidFill>
              </a:rPr>
              <a:t>Не найдёшь полена дров.</a:t>
            </a:r>
          </a:p>
          <a:p>
            <a:r>
              <a:rPr lang="ru-RU" sz="2600" b="1" dirty="0" smtClean="0">
                <a:solidFill>
                  <a:schemeClr val="accent2"/>
                </a:solidFill>
              </a:rPr>
              <a:t>От коптилки не согреться</a:t>
            </a:r>
          </a:p>
          <a:p>
            <a:r>
              <a:rPr lang="ru-RU" sz="2600" b="1" dirty="0" smtClean="0">
                <a:solidFill>
                  <a:schemeClr val="accent2"/>
                </a:solidFill>
              </a:rPr>
              <a:t>Карандаш дрожит в руке,</a:t>
            </a:r>
          </a:p>
          <a:p>
            <a:r>
              <a:rPr lang="ru-RU" sz="2600" b="1" dirty="0" smtClean="0">
                <a:solidFill>
                  <a:schemeClr val="accent2"/>
                </a:solidFill>
              </a:rPr>
              <a:t>Но выводит кровью сердце</a:t>
            </a:r>
          </a:p>
          <a:p>
            <a:r>
              <a:rPr lang="ru-RU" sz="2600" b="1" dirty="0" smtClean="0">
                <a:solidFill>
                  <a:schemeClr val="accent2"/>
                </a:solidFill>
              </a:rPr>
              <a:t>В сокровенном дневнике: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untitlввed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857232"/>
            <a:ext cx="3071833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6" descr="3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457200"/>
            <a:ext cx="5735212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untitлрled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929718" cy="6500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134</TotalTime>
  <Words>91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Слайд 1</vt:lpstr>
      <vt:lpstr>Уборка урожая</vt:lpstr>
      <vt:lpstr>Советский хлебокомбинат выпекает 70 сортов хлеба и хлебобулочных изделий.</vt:lpstr>
      <vt:lpstr>Слайд 4</vt:lpstr>
      <vt:lpstr>Слайд 5</vt:lpstr>
      <vt:lpstr>  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Велика истинная цена хлеба.</dc:title>
  <dc:creator>XTreme</dc:creator>
  <cp:lastModifiedBy>ni ku</cp:lastModifiedBy>
  <cp:revision>15</cp:revision>
  <dcterms:created xsi:type="dcterms:W3CDTF">2010-02-14T15:36:45Z</dcterms:created>
  <dcterms:modified xsi:type="dcterms:W3CDTF">2015-01-01T18:56:07Z</dcterms:modified>
</cp:coreProperties>
</file>