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29EBE-4E80-486E-A4E5-67A12F3352BF}" type="datetimeFigureOut">
              <a:rPr lang="ru-RU" smtClean="0"/>
              <a:pPr/>
              <a:t>01.01.2015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F218F-3009-4BE4-A9A5-5B424E728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29EBE-4E80-486E-A4E5-67A12F3352BF}" type="datetimeFigureOut">
              <a:rPr lang="ru-RU" smtClean="0"/>
              <a:pPr/>
              <a:t>01.01.2015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F218F-3009-4BE4-A9A5-5B424E728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29EBE-4E80-486E-A4E5-67A12F3352BF}" type="datetimeFigureOut">
              <a:rPr lang="ru-RU" smtClean="0"/>
              <a:pPr/>
              <a:t>01.01.2015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F218F-3009-4BE4-A9A5-5B424E728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29EBE-4E80-486E-A4E5-67A12F3352BF}" type="datetimeFigureOut">
              <a:rPr lang="ru-RU" smtClean="0"/>
              <a:pPr/>
              <a:t>01.01.2015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F218F-3009-4BE4-A9A5-5B424E728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29EBE-4E80-486E-A4E5-67A12F3352BF}" type="datetimeFigureOut">
              <a:rPr lang="ru-RU" smtClean="0"/>
              <a:pPr/>
              <a:t>01.01.2015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F218F-3009-4BE4-A9A5-5B424E728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29EBE-4E80-486E-A4E5-67A12F3352BF}" type="datetimeFigureOut">
              <a:rPr lang="ru-RU" smtClean="0"/>
              <a:pPr/>
              <a:t>01.01.2015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F218F-3009-4BE4-A9A5-5B424E728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29EBE-4E80-486E-A4E5-67A12F3352BF}" type="datetimeFigureOut">
              <a:rPr lang="ru-RU" smtClean="0"/>
              <a:pPr/>
              <a:t>01.01.2015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F218F-3009-4BE4-A9A5-5B424E728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29EBE-4E80-486E-A4E5-67A12F3352BF}" type="datetimeFigureOut">
              <a:rPr lang="ru-RU" smtClean="0"/>
              <a:pPr/>
              <a:t>01.01.2015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F218F-3009-4BE4-A9A5-5B424E728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29EBE-4E80-486E-A4E5-67A12F3352BF}" type="datetimeFigureOut">
              <a:rPr lang="ru-RU" smtClean="0"/>
              <a:pPr/>
              <a:t>01.01.2015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F218F-3009-4BE4-A9A5-5B424E728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29EBE-4E80-486E-A4E5-67A12F3352BF}" type="datetimeFigureOut">
              <a:rPr lang="ru-RU" smtClean="0"/>
              <a:pPr/>
              <a:t>01.01.2015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F218F-3009-4BE4-A9A5-5B424E728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29EBE-4E80-486E-A4E5-67A12F3352BF}" type="datetimeFigureOut">
              <a:rPr lang="ru-RU" smtClean="0"/>
              <a:pPr/>
              <a:t>01.01.2015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F218F-3009-4BE4-A9A5-5B424E728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D29EBE-4E80-486E-A4E5-67A12F3352BF}" type="datetimeFigureOut">
              <a:rPr lang="ru-RU" smtClean="0"/>
              <a:pPr/>
              <a:t>01.01.2015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6F218F-3009-4BE4-A9A5-5B424E728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836713"/>
            <a:ext cx="8352928" cy="525658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«Музыка лечит душу и тело» - такую надпись можно увидеть на некоторых итальянских инструментах эпохи Ренессанса. Это глубоко справедливо! </a:t>
            </a:r>
            <a:b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Музыка - ещё и мощное лечебное средство, способное глубоко воздействовать на физическое и психическое состояние человека.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04664"/>
            <a:ext cx="864096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Симфонии Чайковского освобождают душу от страданий и неприятных воспоминаний. Брамс, медленные произведения Баха и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преелюдии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Листа помогают преодолеть застенчивость и излишнюю стыдливость, музыка Шостаковича - держать под контролем отрицательные эмоции (злобу, раздражительность). Творения Моцарта и Бизе, танцевальные произведения Штрауса, Кальмана и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Легара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формируют у человека оптимистическое мироощущение, а слушание концертов для фортепиано с оркестром Шопена делает отношение к окружающему миру более позитивным и радостным. Согласно другой теории, основным целебным фактором в музыке является ритм. Ритм считается «сердцем музыки», и, по мнению ряда специалистов по музыкотерапии, именно он лежит в основе её лечебных свойств. В природе всё подчинено определённым ритмам, и человеческий организм не исключение. Каждый орган вибрирует по-своему, и его вибрации совпадают с ритмом и энергией вполне определенных звуков и инструментов. Когда функции органа нарушаются, он начинает работать в ином ритме, изменяется частота и сила его вибраций. Яркий пример - больное сердце. И тут на помощь приходит музыка. Если знать, в унисон с каким инструментом звучит сбившийся с ритма орган, и регулярно слушать «исцеляющие» ритмы, то организм человека вновь обретёт прежнее «звучание».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16632"/>
            <a:ext cx="4968552" cy="6530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764704"/>
            <a:ext cx="7920880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Звук, ритм и музыкальная гармония оказывают ощутимое воздействие на психику и даже физиологию человека (и любых других животных). Музыка может живые существа успокаивать, приводить в восторг, вызывать агрессию, заставлять смеяться и плакать (тех, кто это умеет). В течение последних лет специалистами в области медицины,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энерготерапии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психофизики проведены сотни экспериментов, доказывающих возможность влияния на судьбу, удачу и счастье человека, возможность его исцеления от многих соматических заболеваний (болезней внутренних органов) путём воздействия на слух музыкальных инструментов и произведений. По аналогии с энергетическим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целительством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такой музыкой можно избирательно воздействовать определённые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чакры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или группу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чакр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что позволяет исцелять различные заболевания, поднимать энергетику человека, усиливать его сексуальность и сексуальную притягательность, формировать обаяние и открывать энергетические каналы удачи в любви, бизнесе, карьере...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88640"/>
            <a:ext cx="8136904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Целебные свойства музыки человечеству известны давно. Еще в Древнем Египте и Элладе врачи лечили больных звуками и имели обширные знания в этой области. Древнекитайские врачи полагали, что музыкой можно вылечить любые болезни, и даже выписывали «музыкальные рецепты» для воздействия на тот или иной орган. В российских северных областях, например в Эвенкии или Якутии, а также в Лапландии, на Аляске и в индейских резервациях, чтобы усилить действие снадобий, знахари напевали свои заклинания и заговоры, а шаманы сопровождали их звуками барабана и бубна. Первые серьёзные исследования оздоровительного воздействия музыки на организм человека провёл в конце XIX века врач-невропатолог Джеймс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Корнинг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Он изучая влияние музыки Вагнера при лечении психических расстройств. Пробные прослушивания произведений этого композитора в аудитории больных дали впечатляющие результаты, и в больнице стали проводить специальные лечебные концерты. А сто лет спустя музыкотерапию использовали во многих лечебных учреждениях Америки и Европы. Целебные звуки раздавались в стоматологических кабинетах, в операционных, в детских больницах и военных госпиталях. Музыка успокаивала, расслабляла, помогала лечить неврозы, усиливала воздействие лекарств и уменьшала их побочное воздействие. 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9725" y="1209675"/>
            <a:ext cx="5924550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02359"/>
            <a:ext cx="8136904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наше стрессовое, нервное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время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снова обращаемся к музыке как к способу помочь себе. Несколько лет назад Римская Академия наук обнародовала результаты исследований влияния музыки на человека. Оказывается, депрессию, страх, последствия стрессов, сердечные боли, гипертонию с помощью музыки можно вылечить на 90 процентов! Выводы итальянских учёных подтвердили отечественные и британские медики. Московский врач Михаил Лазарев успешно лечит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бронхо-легочные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патологии, играя перед пациентами на флейте. А знаменитый французский актёр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Жерар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Депардье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в юности страдавший заиканием, избавился от своего недуга за три месяца, ежедневно слушая по совету врача музыку Моцарта. Сегодня специальная международная ассоциация разрабатывает и выпускает музыкальные «лекарства», готовит специалистов по музыкотерапии. Специалисты ассоциации создали музыкальные композиции, которые помогают при бессоннице, депрессии, неврозах, способствуют восстановлению организма после перенесённых тяжёлых заболеваний и операций, облегчают страдания при неизлечимых болезнях. В чём же секрет лечебного воздействия музыки на человека? Единого мнения пока не выработано.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81188" y="104775"/>
            <a:ext cx="5381625" cy="66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02359"/>
            <a:ext cx="864096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Некоторые учёные, преимущественно врачи-психотерапевты, полагают, что в основе исцеляющих свойств музыки лежит её способность влиять на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психоэмоциональное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состояние человека. Склонность людей к таким болезням, как гипертония, стенокардия, язва желудка и др., часто объясняется не физической немощью и не наследственной предрасположенностью, а особенностями характера человека, его мировоззрением и отношением к окружающей действительности. Оказывается, язвой желудка и двенадцатиперстной кишки, гипертонией чаще болеют люди, нетерпимые к ошибкам и «неправильному» поведению других людей, жёстко придерживающиеся своих принципов и взглядов, настроенные враждебно и противопоставляющие себя окружающим. Если же человек постоянно зациклен на собственных недостатках, не уверен в себе - это прямой путь к мигреням, аритмии сердца, бронхиальной астме. Чтобы избежать или вылечить психосоматическое заболевание (именно так называется эта группа болезней), нужно изменить если не характер человека, то хотя бы его отношение к своим проблемам и к жизни вообще. И музыка здесь - один из главных инструментов лечебного воздействия. Считается, что музыка композиторов Бородина, Шопена, Бетховена помогает разобраться в собственных чувствах, лучше познать себя. 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836712"/>
            <a:ext cx="6408712" cy="5357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922</Words>
  <Application>Microsoft Office PowerPoint</Application>
  <PresentationFormat>Экран (4:3)</PresentationFormat>
  <Paragraphs>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«Музыка лечит душу и тело» - такую надпись можно увидеть на некоторых итальянских инструментах эпохи Ренессанса. Это глубоко справедливо!  Музыка - ещё и мощное лечебное средство, способное глубоко воздействовать на физическое и психическое состояние человека.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«Музыка лечит душу и тело» - такую надпись можно увидеть на некоторых итальянских инструментах эпохи Ренессанса. Это глубоко справедливо!  Музыка - ещё и мощное лечебное средство, способное глубоко воздействовать на физическое и психическое состояние человека.</dc:title>
  <dc:creator>маман</dc:creator>
  <cp:lastModifiedBy>маман</cp:lastModifiedBy>
  <cp:revision>3</cp:revision>
  <dcterms:created xsi:type="dcterms:W3CDTF">2015-01-01T19:05:27Z</dcterms:created>
  <dcterms:modified xsi:type="dcterms:W3CDTF">2015-01-01T19:16:15Z</dcterms:modified>
</cp:coreProperties>
</file>