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3" r:id="rId3"/>
    <p:sldId id="276" r:id="rId4"/>
    <p:sldId id="268" r:id="rId5"/>
    <p:sldId id="264" r:id="rId6"/>
    <p:sldId id="269" r:id="rId7"/>
    <p:sldId id="265" r:id="rId8"/>
    <p:sldId id="270" r:id="rId9"/>
    <p:sldId id="266" r:id="rId10"/>
    <p:sldId id="271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1089-BF7F-47F3-B726-62BC1EA8E44A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6A41-2646-438D-B173-19989D480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1089-BF7F-47F3-B726-62BC1EA8E44A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6A41-2646-438D-B173-19989D480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1089-BF7F-47F3-B726-62BC1EA8E44A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6A41-2646-438D-B173-19989D480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1089-BF7F-47F3-B726-62BC1EA8E44A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6A41-2646-438D-B173-19989D480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1089-BF7F-47F3-B726-62BC1EA8E44A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6A41-2646-438D-B173-19989D480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1089-BF7F-47F3-B726-62BC1EA8E44A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6A41-2646-438D-B173-19989D480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1089-BF7F-47F3-B726-62BC1EA8E44A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6A41-2646-438D-B173-19989D480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1089-BF7F-47F3-B726-62BC1EA8E44A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6A41-2646-438D-B173-19989D480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1089-BF7F-47F3-B726-62BC1EA8E44A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6A41-2646-438D-B173-19989D480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1089-BF7F-47F3-B726-62BC1EA8E44A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6A41-2646-438D-B173-19989D480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1089-BF7F-47F3-B726-62BC1EA8E44A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F6A41-2646-438D-B173-19989D480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41089-BF7F-47F3-B726-62BC1EA8E44A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F6A41-2646-438D-B173-19989D4808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rprognozov.ru/prognosis/health/muzyika-lechit-dushu-i-telo-vozdeystvie-muzyiki-na-organizm-cheloveka/ru" TargetMode="External"/><Relationship Id="rId2" Type="http://schemas.openxmlformats.org/officeDocument/2006/relationships/hyperlink" Target="http://www.liveinternet.ru/users/4623230/post289339389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0538" y="-60115"/>
            <a:ext cx="5853790" cy="6918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742950"/>
            <a:ext cx="57150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628800"/>
            <a:ext cx="71287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hlinkClick r:id="rId2"/>
              </a:rPr>
              <a:t>http://www.liveinternet.ru/users/4623230/post289339389/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967335"/>
            <a:ext cx="748883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hlinkClick r:id="rId3"/>
              </a:rPr>
              <a:t>http://www.mirprognozov.ru/prognosis/health/muzyika-lechit-dushu-i-telo-vozdeystvie-muzyiki-na-organizm-cheloveka/ru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Скрипка в прямом смысле лечит душу, помогает выйти на путь самопознания, возбуждает в душе сострадание, готовность к самопожертвованию.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Орган, особенно церковный, приводит в порядок ум, гармонизирует энергопоток позвоночника, его называют проводником энергии «космос - земля - космос».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Фортепиано очищает щитовидную железу и даёт ей импульс для правильной работы.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*Барабаны восстанавливают ритм сердца, приводят в порядок кровеносную систему. Также работу сердца гармонизирует арфа.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Флейта очищает и расширяет лёгкие.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Виолончель благотворно воздействует на почки.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777686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*Цимбалы и бубен «уравновешивают» печень. *Саксофон, самый «сексуальный» инструмент, активизирует соответствующую энергию.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*Лечебное воздействие оказывают не только инструменты, но и музыкальные произведения. Так, при бессоннице рекомендуется подбирать музыку, ритм которой чуть медленнее частоты сердечных сокращений. От ненужного ночного бодрствования вас избавят сюита «Пер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Гюнт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Грига, «Грустный вальс» Сибелиуса, «Грёзы» Шумана, пьесы Чайковского.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4268" y="-82337"/>
            <a:ext cx="9678268" cy="694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79928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гипертонии эффективно прослушивание фуг Баха, а свадебный марш Мендельсона хорош не только для новобрачных, но и для людей с больным сердцем. Сердечникам также подходит Пятая симфония Бетховена. В качестве лекарства от мигрени музыкальные терапевты советуют «Весеннюю песню» Мендельсона или «Американца в Париже» Гершвина.</a:t>
            </a:r>
          </a:p>
          <a:p>
            <a:pPr algn="just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Универсальным действием обладает музыка Моцарта - и в этом единодушны все специалисты. Она оказывает поистине волшебное действие: при простуде и головной боли, депрессии и умственном напряжении. Причём эффект от музыки великого австрийца распространяется не только на людей, но и на домашних животных и даже на неодушевлённые предметы. Например, в Европе обнаружили, что коровы, регулярно слушавшие произведения Моцарта, давали больше молока, а японцы полагают, что Моцарт делает хлеб пышнее, а рисовую водку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сакэ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ароматнее.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80628"/>
            <a:ext cx="4464496" cy="669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любите музыку, то можно составить музыкальный план дня, который поможет вам всю активную часть суток сохранять бодрость и душевное равновесие.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Отлично разгоняют утреннюю сонливость сонаты и концерты Антонио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Вивальди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серенады Франца Шуберта. Если у вас нет времени или желания совершать утреннюю пробежку, включите «Путешествие пешком»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Гуго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Вольфа.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Освежающе действуют на утомлённую нервную систему «Пробуждение птиц» Оливье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Мессиана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увертюра «Рассвет на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Москва-реке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Модеста Мусоргского, «Утреннее настроение» Эдварда Грига, «Утро»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Рихарда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Штрауса, а также симфонический эскиз «Море» Клода Дебюсси. Его же «Свет луны» успокаивает не хуже валериановых капель.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Обрести внутреннее равновесие помогут «Колыбельная» Брамса, «Аве Мария» Шуберта, мазурки и прелюдии Шопена, вальсы Штрауса. «Лунная соната» Бетховена и «Симфония» Гайдна, «Итальянский концерт» Баха и его «Кантата № 2» также хорошо избавляют от неврозов и раздражительности.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Головную боль снимает прослушивание полонеза Огинского, «Венгерская рапсодия» Листа, «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Фиделио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Бетховена. От гастрита поможет его же «Соната № 7». Кровяное давление и сердечную деятельность приведут в норму «Ноктюрн ре-минор» Шопена и «Концерт ре-минор» для скрипки Баха.</a:t>
            </a:r>
          </a:p>
          <a:p>
            <a:pPr algn="just">
              <a:buClr>
                <a:srgbClr val="FF0000"/>
              </a:buClr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лечения алкоголизма и курения подойдут «Аве Мария» Шуберта, «Лунная соната» Бетховена, «Лебедь» Сен-Санса, «Метель» Свиридова.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531" y="242646"/>
            <a:ext cx="8472941" cy="635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 важной встречей или разговором с незнакомыми людьми многие испытывают чувство неуверенности. В этом случае интроверту помогут прелюдии и фуги для органа Баха, Пятая симфония Чайковского, все оркестровые произведения Александра Скрябина. Кстати, музыка Баха весьма эффективна, если предстоит напряженная интеллектуальная работа. Когда необходимо сосредоточиться для умственных упражнений, хорошо помогают и сборники «Звуки природы», записи голосов птиц.</a:t>
            </a:r>
          </a:p>
          <a:p>
            <a:pPr>
              <a:buClr>
                <a:srgbClr val="FF0000"/>
              </a:buCl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эпилепсии способна помочь «Соната К448» Моцарта. Но не думайте, что полезна только классическая музыка. Тяжёлый рок тоже способен лечить. Хирурги и терапевты, например, часто используют в своей практике композиции группы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Пинк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Флойд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678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Источники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«Музыка лечит душу и тело» - такую надпись можно увидеть на некоторых итальянских инструментах эпохи Ренессанса. Это глубоко справедливо!  Музыка - ещё и мощное лечебное средство, способное глубоко воздействовать на физическое и психическое состояние человека.</dc:title>
  <dc:creator>ё</dc:creator>
  <cp:lastModifiedBy>маман</cp:lastModifiedBy>
  <cp:revision>13</cp:revision>
  <dcterms:created xsi:type="dcterms:W3CDTF">2012-06-15T15:47:38Z</dcterms:created>
  <dcterms:modified xsi:type="dcterms:W3CDTF">2015-01-01T19:40:15Z</dcterms:modified>
</cp:coreProperties>
</file>