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109" d="100"/>
          <a:sy n="109" d="100"/>
        </p:scale>
        <p:origin x="-16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68716-4849-4790-A40E-DD029B4C2E22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13D54-5962-4401-9301-1F6000B34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813D54-5962-4401-9301-1F6000B34EE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1/2/2015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силий\Desktop\анапа\P10500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1919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Проект на тему: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Анапа мой город!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572000"/>
            <a:ext cx="9144000" cy="2286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Ученика 4 Б класса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МБОУ СОШ № 1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г.–к. Анапа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Сытникова</a:t>
            </a:r>
            <a:r>
              <a:rPr lang="ru-RU" dirty="0" smtClean="0">
                <a:solidFill>
                  <a:schemeClr val="bg1"/>
                </a:solidFill>
              </a:rPr>
              <a:t> Егора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983480"/>
            <a:ext cx="411480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Красивые места Анапы!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530352"/>
            <a:ext cx="4114800" cy="4187952"/>
          </a:xfrm>
        </p:spPr>
        <p:txBody>
          <a:bodyPr/>
          <a:lstStyle/>
          <a:p>
            <a:r>
              <a:rPr lang="ru-RU" dirty="0" smtClean="0"/>
              <a:t>В Анапе очень много просто красивых мест!</a:t>
            </a:r>
          </a:p>
          <a:p>
            <a:r>
              <a:rPr lang="ru-RU" dirty="0" smtClean="0"/>
              <a:t>Это и поющие фонтаны.</a:t>
            </a:r>
          </a:p>
          <a:p>
            <a:r>
              <a:rPr lang="ru-RU" dirty="0" smtClean="0"/>
              <a:t>Это маяк.</a:t>
            </a:r>
          </a:p>
          <a:p>
            <a:endParaRPr lang="ru-RU" dirty="0"/>
          </a:p>
        </p:txBody>
      </p:sp>
      <p:pic>
        <p:nvPicPr>
          <p:cNvPr id="10242" name="Picture 2" descr="C:\Users\Василий\Desktop\анапа\поющие фонта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4114800" cy="2819400"/>
          </a:xfrm>
          <a:prstGeom prst="rect">
            <a:avLst/>
          </a:prstGeom>
          <a:noFill/>
        </p:spPr>
      </p:pic>
      <p:pic>
        <p:nvPicPr>
          <p:cNvPr id="10243" name="Picture 3" descr="C:\Users\Василий\Desktop\анапа\мая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1" y="3276600"/>
            <a:ext cx="41148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983480"/>
            <a:ext cx="411480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Красивые места Анапы!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530352"/>
            <a:ext cx="4114800" cy="4187952"/>
          </a:xfrm>
        </p:spPr>
        <p:txBody>
          <a:bodyPr/>
          <a:lstStyle/>
          <a:p>
            <a:r>
              <a:rPr lang="ru-RU" dirty="0" smtClean="0"/>
              <a:t>Это Белая шляпа и цветочные часы.</a:t>
            </a:r>
            <a:endParaRPr lang="ru-RU" dirty="0"/>
          </a:p>
        </p:txBody>
      </p:sp>
      <p:pic>
        <p:nvPicPr>
          <p:cNvPr id="11266" name="Picture 2" descr="C:\Users\Василий\Desktop\анапа\белая шляп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4170968" cy="2819400"/>
          </a:xfrm>
          <a:prstGeom prst="rect">
            <a:avLst/>
          </a:prstGeom>
          <a:noFill/>
        </p:spPr>
      </p:pic>
      <p:pic>
        <p:nvPicPr>
          <p:cNvPr id="11267" name="Picture 3" descr="C:\Users\Василий\Desktop\анапа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276600"/>
            <a:ext cx="4155017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Василий\Desktop\анапа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1"/>
            <a:ext cx="8229600" cy="3962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10200"/>
            <a:ext cx="8183880" cy="6248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Анапа – мой город!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4267200"/>
            <a:ext cx="8153400" cy="12192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Анапа является для меня самым замечательным, красивым и интересным городом!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0" y="457200"/>
            <a:ext cx="38862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 города.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00600" y="1600200"/>
            <a:ext cx="3886200" cy="4343400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Анапа имеет древнюю историю. Впервые поселения на этом месте появились еще в древности. Поэтому здесь постоянно идут </a:t>
            </a:r>
          </a:p>
          <a:p>
            <a:r>
              <a:rPr lang="ru-RU" sz="1800" dirty="0" smtClean="0"/>
              <a:t>археологические раскопки.</a:t>
            </a:r>
          </a:p>
          <a:p>
            <a:r>
              <a:rPr lang="ru-RU" sz="1800" dirty="0" smtClean="0"/>
              <a:t>На месте современной Анапы в 6 веке до нашей эры располагался античный город. Он назывался </a:t>
            </a:r>
            <a:r>
              <a:rPr lang="ru-RU" sz="1800" dirty="0" err="1" smtClean="0"/>
              <a:t>Синдинской</a:t>
            </a:r>
            <a:r>
              <a:rPr lang="ru-RU" sz="1800" dirty="0" smtClean="0"/>
              <a:t> гаванью, а позже получил имя </a:t>
            </a:r>
            <a:r>
              <a:rPr lang="ru-RU" sz="1800" dirty="0" err="1" smtClean="0"/>
              <a:t>Горгиппия</a:t>
            </a:r>
            <a:r>
              <a:rPr lang="ru-RU" sz="1800" dirty="0" smtClean="0"/>
              <a:t> в честь наместника </a:t>
            </a:r>
            <a:r>
              <a:rPr lang="ru-RU" sz="1800" dirty="0" err="1" smtClean="0"/>
              <a:t>боспорского</a:t>
            </a:r>
            <a:r>
              <a:rPr lang="ru-RU" sz="1800" dirty="0" smtClean="0"/>
              <a:t> царя </a:t>
            </a:r>
            <a:r>
              <a:rPr lang="ru-RU" sz="1800" dirty="0" err="1" smtClean="0"/>
              <a:t>Горгиппа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2052" name="Picture 4" descr="C:\Users\Василий\Desktop\анапа\gorgippija_20120726_19802735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441960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983480"/>
            <a:ext cx="4114800" cy="1051560"/>
          </a:xfrm>
        </p:spPr>
        <p:txBody>
          <a:bodyPr/>
          <a:lstStyle/>
          <a:p>
            <a:r>
              <a:rPr lang="ru-RU" dirty="0" err="1" smtClean="0"/>
              <a:t>Горгиппия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530352"/>
            <a:ext cx="4114800" cy="4187952"/>
          </a:xfrm>
        </p:spPr>
        <p:txBody>
          <a:bodyPr/>
          <a:lstStyle/>
          <a:p>
            <a:r>
              <a:rPr lang="ru-RU" dirty="0" smtClean="0"/>
              <a:t>Есть в городе </a:t>
            </a:r>
          </a:p>
          <a:p>
            <a:r>
              <a:rPr lang="ru-RU" dirty="0" smtClean="0"/>
              <a:t>археологический музей «</a:t>
            </a:r>
            <a:r>
              <a:rPr lang="ru-RU" dirty="0" err="1" smtClean="0"/>
              <a:t>Горгиппия</a:t>
            </a:r>
            <a:r>
              <a:rPr lang="ru-RU" dirty="0" smtClean="0"/>
              <a:t>»,  куда стоит заглянуть – в нем собрана богатая коллекция древностей.</a:t>
            </a:r>
            <a:endParaRPr lang="ru-RU" dirty="0"/>
          </a:p>
        </p:txBody>
      </p:sp>
      <p:pic>
        <p:nvPicPr>
          <p:cNvPr id="3074" name="Picture 2" descr="C:\Users\Василий\Desktop\анапа\анапа-горгип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533400"/>
            <a:ext cx="3643313" cy="2732484"/>
          </a:xfrm>
          <a:prstGeom prst="rect">
            <a:avLst/>
          </a:prstGeom>
          <a:noFill/>
        </p:spPr>
      </p:pic>
      <p:pic>
        <p:nvPicPr>
          <p:cNvPr id="3075" name="Picture 3" descr="C:\Users\Василий\Desktop\анапа\gorgippi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429000"/>
            <a:ext cx="36576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983480"/>
            <a:ext cx="411480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Русские ворота!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530352"/>
            <a:ext cx="4114800" cy="418795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Все, что осталось от османской крепости, некогда имевшей семь бастионов и трое ворот. Наверху можно заметить вмонтированную плиту с надписью «Русские ворота 1854». А на опорной стене есть еще одна плита, которая объясняет происхождение названия — русскими они стали в честь освобождения города от турецкого ига в 1828 году.</a:t>
            </a:r>
            <a:endParaRPr lang="ru-RU" dirty="0"/>
          </a:p>
        </p:txBody>
      </p:sp>
      <p:pic>
        <p:nvPicPr>
          <p:cNvPr id="4098" name="Picture 2" descr="C:\Users\Василий\Desktop\анапа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2543273" cy="1905000"/>
          </a:xfrm>
          <a:prstGeom prst="rect">
            <a:avLst/>
          </a:prstGeom>
          <a:noFill/>
        </p:spPr>
      </p:pic>
      <p:pic>
        <p:nvPicPr>
          <p:cNvPr id="4099" name="Picture 3" descr="C:\Users\Василий\Desktop\анапа\Anapa._Russian_ga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14600"/>
            <a:ext cx="4191000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983480"/>
            <a:ext cx="411480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Краеведческий музей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530352"/>
            <a:ext cx="4114800" cy="4187952"/>
          </a:xfrm>
        </p:spPr>
        <p:txBody>
          <a:bodyPr/>
          <a:lstStyle/>
          <a:p>
            <a:r>
              <a:rPr lang="ru-RU" dirty="0" smtClean="0"/>
              <a:t>В этом музее можно с удивлением узнать, что истории этих мест уже почти двадцать пять веков.</a:t>
            </a:r>
            <a:endParaRPr lang="ru-RU" dirty="0"/>
          </a:p>
        </p:txBody>
      </p:sp>
      <p:pic>
        <p:nvPicPr>
          <p:cNvPr id="5123" name="Picture 3" descr="C:\Users\Василий\Desktop\анапа\26_anapa20131019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4123391" cy="2743200"/>
          </a:xfrm>
          <a:prstGeom prst="rect">
            <a:avLst/>
          </a:prstGeom>
          <a:noFill/>
        </p:spPr>
      </p:pic>
      <p:pic>
        <p:nvPicPr>
          <p:cNvPr id="5125" name="Picture 5" descr="C:\Users\Василий\Desktop\анапа\0_d436c_b76fde31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200400"/>
            <a:ext cx="4160535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983480"/>
            <a:ext cx="411480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Памятник В.А. </a:t>
            </a:r>
            <a:r>
              <a:rPr lang="ru-RU" dirty="0" err="1" smtClean="0"/>
              <a:t>Будзинскому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530352"/>
            <a:ext cx="4114800" cy="4187952"/>
          </a:xfrm>
        </p:spPr>
        <p:txBody>
          <a:bodyPr/>
          <a:lstStyle/>
          <a:p>
            <a:r>
              <a:rPr lang="ru-RU" dirty="0" smtClean="0"/>
              <a:t>В Анапе большое количество достопримечательностей  разных эпох памятники Пушкину и основателю курорта </a:t>
            </a:r>
          </a:p>
          <a:p>
            <a:r>
              <a:rPr lang="ru-RU" dirty="0" smtClean="0"/>
              <a:t>В. А. </a:t>
            </a:r>
            <a:r>
              <a:rPr lang="ru-RU" dirty="0" err="1" smtClean="0"/>
              <a:t>Будзинскому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Users\Василий\Desktop\анапа\будзин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4036314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983480"/>
            <a:ext cx="4114800" cy="1051560"/>
          </a:xfrm>
        </p:spPr>
        <p:txBody>
          <a:bodyPr/>
          <a:lstStyle/>
          <a:p>
            <a:r>
              <a:rPr lang="ru-RU" dirty="0" smtClean="0"/>
              <a:t>«Родина»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530352"/>
            <a:ext cx="4114800" cy="41879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Летом большое количество фестивалей и народных гуляний проводится в Центре народной культуры «Родина» на Театральной</a:t>
            </a:r>
          </a:p>
          <a:p>
            <a:r>
              <a:rPr lang="ru-RU" dirty="0" smtClean="0"/>
              <a:t> площади.</a:t>
            </a:r>
            <a:endParaRPr lang="ru-RU" dirty="0"/>
          </a:p>
        </p:txBody>
      </p:sp>
      <p:pic>
        <p:nvPicPr>
          <p:cNvPr id="7170" name="Picture 2" descr="C:\Users\Василий\Desktop\анапа\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4061883" cy="2667000"/>
          </a:xfrm>
          <a:prstGeom prst="rect">
            <a:avLst/>
          </a:prstGeom>
          <a:noFill/>
        </p:spPr>
      </p:pic>
      <p:pic>
        <p:nvPicPr>
          <p:cNvPr id="7171" name="Picture 3" descr="C:\Users\Василий\Desktop\анапа\ex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1" y="3124200"/>
            <a:ext cx="406146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983480"/>
            <a:ext cx="4114800" cy="1051560"/>
          </a:xfrm>
        </p:spPr>
        <p:txBody>
          <a:bodyPr/>
          <a:lstStyle/>
          <a:p>
            <a:r>
              <a:rPr lang="ru-RU" dirty="0" smtClean="0"/>
              <a:t>На корабле…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530352"/>
            <a:ext cx="4114800" cy="41879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Одно из популярных развлечений – прогулки на теплоходе  вдоль берега моря, откуда открывается прекрасный вид на город!</a:t>
            </a:r>
            <a:endParaRPr lang="ru-RU" dirty="0"/>
          </a:p>
        </p:txBody>
      </p:sp>
      <p:pic>
        <p:nvPicPr>
          <p:cNvPr id="8194" name="Picture 2" descr="C:\Users\Василий\Desktop\анапа\0_9c49b_74a96520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4191000" cy="2561431"/>
          </a:xfrm>
          <a:prstGeom prst="rect">
            <a:avLst/>
          </a:prstGeom>
          <a:noFill/>
        </p:spPr>
      </p:pic>
      <p:pic>
        <p:nvPicPr>
          <p:cNvPr id="8195" name="Picture 3" descr="C:\Users\Василий\Desktop\анапа\yach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0"/>
            <a:ext cx="4225661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983480"/>
            <a:ext cx="4114800" cy="1051560"/>
          </a:xfrm>
        </p:spPr>
        <p:txBody>
          <a:bodyPr/>
          <a:lstStyle/>
          <a:p>
            <a:r>
              <a:rPr lang="ru-RU" dirty="0" smtClean="0"/>
              <a:t>Дельфинарий!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530352"/>
            <a:ext cx="4114800" cy="41879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Анапе на Пионерском проспекте есть интересный комплекс, сочетающий дельфинарий и океанариум. В дельфинарии проходят яркие красочные представления. В качестве артистов выступают морские котики, моржи, белуги.</a:t>
            </a:r>
          </a:p>
          <a:p>
            <a:r>
              <a:rPr lang="ru-RU" dirty="0" smtClean="0"/>
              <a:t>Так же дельфинарий есть и в п. Б. </a:t>
            </a:r>
            <a:r>
              <a:rPr lang="ru-RU" dirty="0" err="1" smtClean="0"/>
              <a:t>Утриш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9218" name="Picture 2" descr="C:\Users\Василий\Desktop\анапа\дельфинарий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4236803" cy="2819400"/>
          </a:xfrm>
          <a:prstGeom prst="rect">
            <a:avLst/>
          </a:prstGeom>
          <a:noFill/>
        </p:spPr>
      </p:pic>
      <p:pic>
        <p:nvPicPr>
          <p:cNvPr id="9219" name="Picture 3" descr="C:\Users\Василий\Desktop\анапа\дельфинари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581400"/>
            <a:ext cx="428625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48</TotalTime>
  <Words>337</Words>
  <Application>Microsoft Office PowerPoint</Application>
  <PresentationFormat>Экран (4:3)</PresentationFormat>
  <Paragraphs>36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Проект на тему: Анапа мой город!</vt:lpstr>
      <vt:lpstr>История города.</vt:lpstr>
      <vt:lpstr>Горгиппия!</vt:lpstr>
      <vt:lpstr>Русские ворота!</vt:lpstr>
      <vt:lpstr>Краеведческий музей</vt:lpstr>
      <vt:lpstr>Памятник В.А. Будзинскому</vt:lpstr>
      <vt:lpstr>«Родина»</vt:lpstr>
      <vt:lpstr>На корабле…</vt:lpstr>
      <vt:lpstr>Дельфинарий!</vt:lpstr>
      <vt:lpstr>Красивые места Анапы!</vt:lpstr>
      <vt:lpstr>Красивые места Анапы!</vt:lpstr>
      <vt:lpstr>Анапа – мой город!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Анапа мой город!</dc:title>
  <dc:creator>Василий</dc:creator>
  <cp:lastModifiedBy>Главный Админ</cp:lastModifiedBy>
  <cp:revision>8</cp:revision>
  <dcterms:created xsi:type="dcterms:W3CDTF">2014-11-05T16:42:04Z</dcterms:created>
  <dcterms:modified xsi:type="dcterms:W3CDTF">2015-01-02T09:41:53Z</dcterms:modified>
</cp:coreProperties>
</file>