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2E0DE-3C83-4B5C-B0DB-A7CC3F93C268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BA3AD-22C8-401C-8D02-16232965E0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BA3AD-22C8-401C-8D02-16232965E0D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E4EEA0-ADB4-4DC5-857C-46E29EC206CE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1ABCB3-01FD-4D77-8124-1763C0B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turistka.ru/altai/info.php?ob=36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turistka.ru/altai/info.php?ob=37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229600" cy="762000"/>
          </a:xfrm>
        </p:spPr>
        <p:txBody>
          <a:bodyPr/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Гора Белуха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7800" y="5486400"/>
            <a:ext cx="3886200" cy="13716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Луниной  Анастасии</a:t>
            </a:r>
          </a:p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4-А класс </a:t>
            </a:r>
          </a:p>
          <a:p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Школа №229</a:t>
            </a: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3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2200" cy="243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438400" y="76200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Гора Белуха  находится в </a:t>
            </a:r>
            <a:r>
              <a:rPr lang="ru-RU" dirty="0" err="1" smtClean="0"/>
              <a:t>Усть-Коксинском</a:t>
            </a:r>
            <a:r>
              <a:rPr lang="ru-RU" dirty="0" smtClean="0"/>
              <a:t>  районе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90800" y="457200"/>
            <a:ext cx="2821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Горного Алтая.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91000" y="457200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Она является высшей точкой Катунского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10800000" flipH="1" flipV="1">
            <a:off x="2438400" y="872181"/>
            <a:ext cx="3900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хребта и высшей точкой Сибири.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0" y="8382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Белухи две вершины, в форме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362200" y="12192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неправильных пирамид.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724400" y="1219200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— Восточная (4506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553200" y="12192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м.) и Западная (4435 м.)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14600" y="1600200"/>
            <a:ext cx="662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между которыми находится понижение — «Седло Белухи», высотой 4000 м.Две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19050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вершины Белухи вмести с находящимися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2209800"/>
            <a:ext cx="426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слева и справа вершинами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57800" y="2209801"/>
            <a:ext cx="365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Делоне и Короной Алтая, образуют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0" y="25146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Аккемскую</a:t>
            </a:r>
            <a:r>
              <a:rPr lang="ru-RU" dirty="0" smtClean="0"/>
              <a:t> стену, почти вертикально падающую вниз в сторону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400800" y="2514601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Аккемского</a:t>
            </a:r>
            <a:r>
              <a:rPr lang="ru-RU" dirty="0" smtClean="0"/>
              <a:t>  ледника. На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52400" y="2819401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России, за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295400" y="28194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Уралом, только на Камчатке есть вершина,  </a:t>
            </a:r>
            <a:r>
              <a:rPr lang="ru-RU" dirty="0" err="1" smtClean="0"/>
              <a:t>препревышающая</a:t>
            </a:r>
            <a:r>
              <a:rPr lang="ru-RU" dirty="0" smtClean="0"/>
              <a:t>   Белуху-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31242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— Ключевская сопка. Но не столько высотой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495800" y="31242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своей притягивает к себе эта гора. Как  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0" y="3429000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говорят альпинисты: Белуха не для рекордов, а для души. 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638800" y="34290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От нее идет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2400" y="3810000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какое-то особое воздействие, которое ощутимо даже на расстоянии от ее подножья. Впервые увидев Белуху, человек наполняется восторгом. В долине же </a:t>
            </a:r>
            <a:r>
              <a:rPr lang="ru-RU" dirty="0" smtClean="0">
                <a:hlinkClick r:id="rId4"/>
              </a:rPr>
              <a:t>озера  </a:t>
            </a:r>
            <a:r>
              <a:rPr lang="ru-RU" dirty="0" err="1" smtClean="0">
                <a:hlinkClick r:id="rId4"/>
              </a:rPr>
              <a:t>Аккем</a:t>
            </a:r>
            <a:r>
              <a:rPr lang="ru-RU" dirty="0" smtClean="0"/>
              <a:t>, у подножья Белухи, вообще царит атмосфера открытости и братства со всеми, рядом находящимися, даже незнакомыми людьми. </a:t>
            </a:r>
            <a:endParaRPr lang="ru-RU" dirty="0"/>
          </a:p>
        </p:txBody>
      </p:sp>
    </p:spTree>
  </p:cSld>
  <p:clrMapOvr>
    <a:masterClrMapping/>
  </p:clrMapOvr>
  <p:transition spd="slow" advClick="0" advTm="2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Алтайцы почитают Белуху и считают ее священной горой. Алтайские названия Белухи — </a:t>
            </a:r>
            <a:r>
              <a:rPr lang="ru-RU" dirty="0" err="1" smtClean="0"/>
              <a:t>Кадын-Бажи</a:t>
            </a:r>
            <a:r>
              <a:rPr lang="ru-RU" dirty="0" smtClean="0"/>
              <a:t> (вершина Катуни), </a:t>
            </a:r>
            <a:r>
              <a:rPr lang="ru-RU" dirty="0" err="1" smtClean="0"/>
              <a:t>Ак-Суру</a:t>
            </a:r>
            <a:r>
              <a:rPr lang="ru-RU" dirty="0" smtClean="0"/>
              <a:t> (величавая), </a:t>
            </a:r>
            <a:r>
              <a:rPr lang="ru-RU" dirty="0" err="1" smtClean="0"/>
              <a:t>Мусдутуу</a:t>
            </a:r>
            <a:r>
              <a:rPr lang="ru-RU" dirty="0" smtClean="0"/>
              <a:t> (ледяная гора. Белуха непростая гора, она — антенна, принимающая информацию из Космоса, преобразующая ее, и распространяющая на всю Землю. Люди подготовленные, гармоничные, находящиеся в связи с природой, могут «общаться» с Белухой и «считывать» с нее информацию,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517904"/>
            <a:ext cx="2362200" cy="198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5240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которую она несет. Белуха оказывает гармонизирующее влияние на человека, увеличивая его чувствительность и любовь к природе.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133600"/>
            <a:ext cx="6705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Знаменитый художник-мистик, художник-путешественник Николай Константинович Рерих в 1926 г побывавший около Белухи в ходе своей Центрально-Азиатской экспедиции, тоже отметил необычность пространства около Белухи. Он писал: «Увидели Белуху. Было так чисто и звонко. Прямо Звенигород». Художник чувствовал, что существует энергетический мост между Белухой и Эверестом, как двумя космическими антеннами. «Алтай – Гималаи, два полюса, два магнита» — так он писал в своих дневниках. Рерих сделал большое количество этюдов в районе Белухи. А после того, как побывал у Белухи с южной стороны, он написал картину «Белуха». В 1942 году Николай Константинович написал картину «Победа». На ее первом плане — воин в древнерусских доспехах, сразивший дракона. На втором — сияющие вершины Белухи. В честь Н.К. Рериха и членов его семьи названы четыре пика Катунского хребта в районе Белухи. </a:t>
            </a:r>
            <a:endParaRPr lang="ru-RU" dirty="0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Первые записи о Белухе появились более 200 лет назад, когда русский ученый и путешественник П.И. </a:t>
            </a:r>
            <a:r>
              <a:rPr lang="ru-RU" dirty="0" err="1" smtClean="0"/>
              <a:t>Шангин</a:t>
            </a:r>
            <a:r>
              <a:rPr lang="ru-RU" dirty="0" smtClean="0"/>
              <a:t> в своей экспедиции по Алтаю, побывав в </a:t>
            </a:r>
            <a:r>
              <a:rPr lang="ru-RU" dirty="0" err="1" smtClean="0"/>
              <a:t>Уймонской</a:t>
            </a:r>
            <a:r>
              <a:rPr lang="ru-RU" dirty="0" smtClean="0"/>
              <a:t> долине, записал рассказы о Белухе охотников и старателей. </a:t>
            </a:r>
          </a:p>
          <a:p>
            <a:r>
              <a:rPr lang="ru-RU" dirty="0" smtClean="0"/>
              <a:t>Достигнуть же Белухи впервые удалось в 1835 г. известному на Алтае учёному и исследователю, врачу </a:t>
            </a:r>
            <a:r>
              <a:rPr lang="ru-RU" dirty="0" err="1" smtClean="0"/>
              <a:t>Колывано-Воскресенских</a:t>
            </a:r>
            <a:r>
              <a:rPr lang="ru-RU" dirty="0" smtClean="0"/>
              <a:t> заводов </a:t>
            </a:r>
            <a:r>
              <a:rPr lang="ru-RU" dirty="0" err="1" smtClean="0"/>
              <a:t>Геблеру</a:t>
            </a:r>
            <a:r>
              <a:rPr lang="ru-RU" dirty="0" smtClean="0"/>
              <a:t> Фридрих </a:t>
            </a:r>
            <a:r>
              <a:rPr lang="ru-RU" dirty="0" err="1" smtClean="0"/>
              <a:t>Вилгельмовичу</a:t>
            </a:r>
            <a:r>
              <a:rPr lang="ru-RU" dirty="0" smtClean="0"/>
              <a:t>. С целью сбора и изучения лекарственных растений он много путешествовал по Алтаю и в 1836 г., стремясь к истоку Катуни, он подошел с юга к Белухе и открыл Катунский ледник, впоследствии названный его именем и </a:t>
            </a:r>
            <a:r>
              <a:rPr lang="ru-RU" dirty="0" err="1" smtClean="0"/>
              <a:t>Берельский</a:t>
            </a:r>
            <a:r>
              <a:rPr lang="ru-RU" dirty="0" smtClean="0"/>
              <a:t> ледник. </a:t>
            </a:r>
            <a:r>
              <a:rPr lang="ru-RU" dirty="0" err="1" smtClean="0"/>
              <a:t>Геблер</a:t>
            </a:r>
            <a:r>
              <a:rPr lang="ru-RU" dirty="0" smtClean="0"/>
              <a:t> поднялся тогда по южному склону до границы нетающих снегов, сделал попытку определить высоту Белухи. Позднее в своей статье «Замечание о Катунских горах» </a:t>
            </a:r>
            <a:r>
              <a:rPr lang="ru-RU" dirty="0" err="1" smtClean="0"/>
              <a:t>Геблер</a:t>
            </a:r>
            <a:r>
              <a:rPr lang="ru-RU" dirty="0" smtClean="0"/>
              <a:t> говорит о Белухе, как о высочайшей вершине «Русского Алтая». </a:t>
            </a:r>
          </a:p>
          <a:p>
            <a:r>
              <a:rPr lang="ru-RU" dirty="0" smtClean="0"/>
              <a:t>Верным исследователем Белухи на долгие годы стал сибирский исследователь и учёный, профессор Томского университета Василий Васильевич Сапожников, который в период с 1895 по 1911 г неоднократно был в районе Белухи с северной и с южной стороны и открыл и описал ледниковый массив Белухи: ледники </a:t>
            </a:r>
            <a:r>
              <a:rPr lang="ru-RU" dirty="0" err="1" smtClean="0"/>
              <a:t>Аккемский</a:t>
            </a:r>
            <a:r>
              <a:rPr lang="ru-RU" dirty="0" smtClean="0"/>
              <a:t>, </a:t>
            </a:r>
            <a:r>
              <a:rPr lang="ru-RU" dirty="0" err="1" smtClean="0"/>
              <a:t>Иедыгемский</a:t>
            </a:r>
            <a:r>
              <a:rPr lang="ru-RU" dirty="0" smtClean="0"/>
              <a:t>, а также их притоки и спутники, ледник Черный, </a:t>
            </a:r>
            <a:r>
              <a:rPr lang="ru-RU" dirty="0" err="1" smtClean="0"/>
              <a:t>Мюштуайры</a:t>
            </a:r>
            <a:r>
              <a:rPr lang="ru-RU" dirty="0" smtClean="0"/>
              <a:t> (Братьев </a:t>
            </a:r>
            <a:r>
              <a:rPr lang="ru-RU" dirty="0" err="1" smtClean="0"/>
              <a:t>Троновых</a:t>
            </a:r>
            <a:r>
              <a:rPr lang="ru-RU" dirty="0" smtClean="0"/>
              <a:t>) и несколько других ледников в верховьях </a:t>
            </a:r>
            <a:r>
              <a:rPr lang="ru-RU" dirty="0" err="1" smtClean="0"/>
              <a:t>Кучурлы</a:t>
            </a:r>
            <a:r>
              <a:rPr lang="ru-RU" dirty="0" smtClean="0"/>
              <a:t>. В 1898 г после двух неудачных попыток в предыдущие годы, Сапожников со своими спутниками достиг седла Белухи и измерил высоту ее вершин. </a:t>
            </a: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"/>
            <a:ext cx="441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724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Первый каталог ледников Алтая был составлен Борисом. </a:t>
            </a:r>
            <a:r>
              <a:rPr lang="ru-RU" dirty="0" err="1" smtClean="0"/>
              <a:t>Троновым</a:t>
            </a:r>
            <a:r>
              <a:rPr lang="ru-RU" dirty="0" smtClean="0"/>
              <a:t>. Братьям </a:t>
            </a:r>
            <a:r>
              <a:rPr lang="ru-RU" dirty="0" err="1" smtClean="0"/>
              <a:t>Троновым</a:t>
            </a:r>
            <a:r>
              <a:rPr lang="ru-RU" dirty="0" smtClean="0"/>
              <a:t> после трех попыток, проводимых в течение двух лет, впервые удалось взойти на вершину Белухи с южной стороны в 1914 г. И этот год считается началом альпинизма на Алтае.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981200"/>
            <a:ext cx="4724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1926 г попытку взойти на Белуху восточную более трудным путем, с северной стороны, предприняли два альпиниста из Ленинграда, Н.В. </a:t>
            </a:r>
            <a:r>
              <a:rPr lang="ru-RU" dirty="0" err="1" smtClean="0"/>
              <a:t>Зельгейм</a:t>
            </a:r>
            <a:r>
              <a:rPr lang="ru-RU" dirty="0" smtClean="0"/>
              <a:t> и Б.Н. </a:t>
            </a:r>
            <a:r>
              <a:rPr lang="ru-RU" dirty="0" err="1" smtClean="0"/>
              <a:t>Делонэ</a:t>
            </a:r>
            <a:r>
              <a:rPr lang="ru-RU" dirty="0" smtClean="0"/>
              <a:t>. Опытным альпинистам оставалось преодолеть высоту около 400 м, кода перед ними с гребня, позднее названного Делоне, сорвался большой снежный карниз. Участникам экспедиции пришлось вернуться. Этой же дорогой в 1933 г прошла другая экспедиция под руководством Виталия Абалакова, которой улыбнулась удача, и участники похода впервые достигли вершины Белухи с северной стороны. </a:t>
            </a:r>
            <a:endParaRPr lang="ru-RU" dirty="0"/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1935 г в районе Белухи была проведена Первая </a:t>
            </a:r>
            <a:r>
              <a:rPr lang="ru-RU" dirty="0" err="1" smtClean="0"/>
              <a:t>Всесибирская</a:t>
            </a:r>
            <a:r>
              <a:rPr lang="ru-RU" dirty="0" smtClean="0"/>
              <a:t> Альпиниада. Участники Альпиниады — 84 человека поднимались по южным склонам Белухи. Из них 43 человека достигли вершины, а остальные поднялись на седло. В этом году про Белуху писали все центральные газеты. В следующем 1936 г. была покорена, наконец, и Западная вершина Белухи. Особенно посещаем стал район Белухи после 60-х годов, когда были найдены и пройдены многие близлежащие пики Катунского хребта. В период с 1982 г по 1988 г, у подножия Белухи действовал международный альпинистский лагерь. </a:t>
            </a:r>
          </a:p>
          <a:p>
            <a:r>
              <a:rPr lang="ru-RU" dirty="0" smtClean="0"/>
              <a:t>Район Белухи интересен для исследователей и как район древнего оледенения. Так К.Г. </a:t>
            </a:r>
            <a:r>
              <a:rPr lang="ru-RU" dirty="0" err="1" smtClean="0"/>
              <a:t>Тюменцев</a:t>
            </a:r>
            <a:r>
              <a:rPr lang="ru-RU" dirty="0" smtClean="0"/>
              <a:t>, работавший с экспедицией у южной стороны Белухи в 1933 г, выделял четыре эпохи оледенения на Алтае. Древние ледники Катунского хребта, спускаясь с гор, образовали множество долин, заполнившихся при таянье ледников водой. Так образовались многие озера, в частности озеро </a:t>
            </a:r>
            <a:r>
              <a:rPr lang="ru-RU" dirty="0" err="1" smtClean="0"/>
              <a:t>Аккем</a:t>
            </a:r>
            <a:r>
              <a:rPr lang="ru-RU" dirty="0" smtClean="0"/>
              <a:t> у подножья Белухи. Белуха один из главных ледниковых центров Горного Алтая. На склонах массива Белухи и в речных долинах, связанных с ней, насчитывается около 170 ледников. Половину из них несет на себе сама гора Белуха. В названиях ледников массива Белухи увековечены имена ее исследователей. Самый длинный ледник Катунского хребта, спускающийся с восточного склона Белухи — </a:t>
            </a:r>
            <a:r>
              <a:rPr lang="ru-RU" dirty="0" err="1" smtClean="0"/>
              <a:t>Менсу</a:t>
            </a:r>
            <a:r>
              <a:rPr lang="ru-RU" dirty="0" smtClean="0"/>
              <a:t>, назван именем верного исследователя Белухи — Сапожникова. Его длина — 10,5 км, площадь — 13,2 км2. В.В. Сапожников, открывший </a:t>
            </a:r>
            <a:r>
              <a:rPr lang="ru-RU" dirty="0" err="1" smtClean="0"/>
              <a:t>Аккемский</a:t>
            </a:r>
            <a:r>
              <a:rPr lang="ru-RU" dirty="0" smtClean="0"/>
              <a:t> ледник, начинающийся на северном склоне Белухи, назвал его в честь своего сотоварища по экспедиции, с которым они вместе делали съемки ледников — В.И Родзевича. Длина этого ледника — 7 километров, а общая площадь — около 8,5 км2. Катунский ледник на южном склоне Белухи, назван в честь его открывателя </a:t>
            </a:r>
            <a:r>
              <a:rPr lang="ru-RU" dirty="0" err="1" smtClean="0"/>
              <a:t>Геблера</a:t>
            </a:r>
            <a:r>
              <a:rPr lang="ru-RU" dirty="0" smtClean="0"/>
              <a:t>. Братья </a:t>
            </a:r>
            <a:r>
              <a:rPr lang="ru-RU" dirty="0" err="1" smtClean="0"/>
              <a:t>Троновы</a:t>
            </a:r>
            <a:r>
              <a:rPr lang="ru-RU" dirty="0" smtClean="0"/>
              <a:t>, первые восходители на Белуху, увековечены в названии ледника </a:t>
            </a:r>
            <a:r>
              <a:rPr lang="ru-RU" dirty="0" err="1" smtClean="0"/>
              <a:t>Мюштуайры</a:t>
            </a:r>
            <a:r>
              <a:rPr lang="ru-RU" dirty="0" smtClean="0"/>
              <a:t> (братьев </a:t>
            </a:r>
            <a:r>
              <a:rPr lang="ru-RU" dirty="0" err="1" smtClean="0"/>
              <a:t>Троновых</a:t>
            </a:r>
            <a:r>
              <a:rPr lang="ru-RU" dirty="0" smtClean="0"/>
              <a:t>). Длина этого ледника — 10,3 км, площадь — 8,6 км2. </a:t>
            </a:r>
          </a:p>
          <a:p>
            <a:r>
              <a:rPr lang="ru-RU" dirty="0" smtClean="0"/>
              <a:t>Район Белухи находится в зоне повышенной сейсмической активности, здесь часто бывают . 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685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Климат в районе Белухи суровый. Отрицательные температуры держатся до марта у подножья Белухи. На вершине же Белухи и летом часто бывает температура -20 градусов С. Лучшее время для похода к Белухе — конец июля - август. </a:t>
            </a:r>
          </a:p>
          <a:p>
            <a:r>
              <a:rPr lang="ru-RU" dirty="0" smtClean="0"/>
              <a:t>В январе 2000 г. Белуха и прилегающая к ней территория: </a:t>
            </a:r>
            <a:r>
              <a:rPr lang="ru-RU" dirty="0" err="1" smtClean="0"/>
              <a:t>Аккемское</a:t>
            </a:r>
            <a:r>
              <a:rPr lang="ru-RU" dirty="0" smtClean="0"/>
              <a:t> озеро, </a:t>
            </a:r>
            <a:r>
              <a:rPr lang="ru-RU" dirty="0" err="1" smtClean="0">
                <a:hlinkClick r:id="rId2"/>
              </a:rPr>
              <a:t>Кучерлинское</a:t>
            </a:r>
            <a:r>
              <a:rPr lang="ru-RU" dirty="0" smtClean="0">
                <a:hlinkClick r:id="rId2"/>
              </a:rPr>
              <a:t> озеро</a:t>
            </a:r>
            <a:r>
              <a:rPr lang="ru-RU" dirty="0" smtClean="0"/>
              <a:t> (около 357 000 га) стала называться «Национальным парком «Белуха». Побывав на вершине Белухи или у ее подножья, хотелось бы (и все этому способствует), чтобы человек начал ощущать себя частью природы и природу — частью себя и относился бы к ней так же бережно, как к себе самому.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5997"/>
            <a:ext cx="9144000" cy="338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1273</Words>
  <Application>Microsoft Office PowerPoint</Application>
  <PresentationFormat>Экран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Гора Белуха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Гора Белуха</dc:title>
  <dc:creator>Артём</dc:creator>
  <cp:lastModifiedBy>Артём</cp:lastModifiedBy>
  <cp:revision>9</cp:revision>
  <dcterms:created xsi:type="dcterms:W3CDTF">2011-10-11T17:38:57Z</dcterms:created>
  <dcterms:modified xsi:type="dcterms:W3CDTF">2011-10-12T16:39:49Z</dcterms:modified>
</cp:coreProperties>
</file>