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1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476672"/>
            <a:ext cx="6696744" cy="3816424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FFFF00"/>
                </a:solidFill>
              </a:rPr>
              <a:t>Австралийские животные</a:t>
            </a:r>
            <a:endParaRPr lang="ru-RU" sz="72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68144" y="4437112"/>
            <a:ext cx="28803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Работу выполнил </a:t>
            </a:r>
          </a:p>
          <a:p>
            <a:r>
              <a:rPr lang="ru-RU" sz="2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Ученик 3А класса</a:t>
            </a:r>
          </a:p>
          <a:p>
            <a:r>
              <a:rPr lang="ru-RU" sz="2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МБОУ СОШ №11</a:t>
            </a:r>
          </a:p>
          <a:p>
            <a:r>
              <a:rPr lang="ru-RU" sz="24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Г.Саров</a:t>
            </a:r>
            <a:endParaRPr lang="ru-RU" sz="2400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r>
              <a:rPr lang="ru-RU" sz="24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Б</a:t>
            </a:r>
            <a:r>
              <a:rPr lang="ru-RU" sz="24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азаркин</a:t>
            </a:r>
            <a:r>
              <a:rPr lang="ru-RU" sz="2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А</a:t>
            </a:r>
            <a:r>
              <a:rPr lang="ru-RU" sz="2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ртем</a:t>
            </a:r>
            <a:endParaRPr lang="ru-RU" sz="24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1" y="285728"/>
            <a:ext cx="857256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Коалы</a:t>
            </a:r>
            <a:r>
              <a:rPr lang="ru-RU" sz="4000" dirty="0" smtClean="0"/>
              <a:t>  живут на деревьях в эвкалиптовых рощах Восточной Австралии. Они очень похожи на маленьких медвежат, поэтому их иногда называют сумчатыми медведями.</a:t>
            </a:r>
            <a:endParaRPr lang="ru-RU" sz="4000" dirty="0"/>
          </a:p>
        </p:txBody>
      </p:sp>
      <p:pic>
        <p:nvPicPr>
          <p:cNvPr id="1026" name="Picture 2" descr="D:\КРИСТИК цветы\9005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572000" y="6215082"/>
            <a:ext cx="71438" cy="71438"/>
          </a:xfrm>
          <a:prstGeom prst="rect">
            <a:avLst/>
          </a:prstGeom>
          <a:noFill/>
        </p:spPr>
      </p:pic>
      <p:pic>
        <p:nvPicPr>
          <p:cNvPr id="1027" name="Picture 3" descr="D:\КРИСТИК цветы\1377368844_koala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1" y="6026487"/>
            <a:ext cx="74902" cy="45719"/>
          </a:xfrm>
          <a:prstGeom prst="rect">
            <a:avLst/>
          </a:prstGeom>
          <a:noFill/>
        </p:spPr>
      </p:pic>
      <p:pic>
        <p:nvPicPr>
          <p:cNvPr id="1028" name="Picture 4" descr="D:\КРИСТИК цветы\s3img_271607822_450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3429000"/>
            <a:ext cx="5000622" cy="321471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857232"/>
            <a:ext cx="335758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Когда  молодой коала покидает сумку матери, он повисает у нее на спине. Всю свою жизнь коалы висят на эвкалиптах, поедая кору и листья. На земле они спускаются  только  на другое дерево.</a:t>
            </a:r>
            <a:endParaRPr lang="ru-RU" sz="2800" dirty="0"/>
          </a:p>
        </p:txBody>
      </p:sp>
      <p:pic>
        <p:nvPicPr>
          <p:cNvPr id="2053" name="Picture 5" descr="D:\КРИСТИК цветы\e49b6d6806b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642918"/>
            <a:ext cx="4114800" cy="54864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500042"/>
            <a:ext cx="828680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В сутки один мишка- коала съедает 1 кг листьев. Коалы- некрупные животные , их высота от 60 до 80 см. Хвост почти не заметен.</a:t>
            </a:r>
            <a:endParaRPr lang="ru-RU" sz="4400" dirty="0"/>
          </a:p>
        </p:txBody>
      </p:sp>
      <p:pic>
        <p:nvPicPr>
          <p:cNvPr id="3084" name="Picture 12" descr="D:\КРИСТИК цветы\koal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929066"/>
            <a:ext cx="3657600" cy="243205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357166"/>
            <a:ext cx="8143933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Вомбаты </a:t>
            </a:r>
            <a:r>
              <a:rPr lang="ru-RU" sz="2400" dirty="0" smtClean="0"/>
              <a:t>похожи на коал и тоже обитают в Австралии. Но они крупнее – от 70 до 120 см и живут на земле . Днём они скрываются в гнёздах , выстланных  травой , обустроенных в глубине длинных нор . Ночью выходят  на поверхность в поисках пищи . Они едят траву, корни деревьев и кустарников. Сейчас в мире всего 3 вида вомбатов.</a:t>
            </a:r>
            <a:endParaRPr lang="ru-RU" sz="2400" dirty="0"/>
          </a:p>
        </p:txBody>
      </p:sp>
      <p:pic>
        <p:nvPicPr>
          <p:cNvPr id="4098" name="Picture 2" descr="D:\КРИСТИК цветы\0_9f589_72066263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996952"/>
            <a:ext cx="4536504" cy="3601984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428604"/>
            <a:ext cx="82868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Ещё вомбаты  экономные потребители воды, после верблюдов разумеется .В день им достаточно всего 22 мл воды .Обмен веществ  у вомбатов замедленный, поэтому на переваривание  у них уходит до 14 дней . Эти животные очень теплолюбивые и плохо переносят холод.</a:t>
            </a:r>
            <a:endParaRPr lang="ru-RU" sz="2400" dirty="0"/>
          </a:p>
        </p:txBody>
      </p:sp>
      <p:pic>
        <p:nvPicPr>
          <p:cNvPr id="5129" name="Picture 9" descr="D:\КРИСТИК цветы\f6f24d07f3fd251ae8cda2911e5991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500306"/>
            <a:ext cx="6096000" cy="4067175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6050" y="500042"/>
            <a:ext cx="37513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Вопросы про коалу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1214422"/>
            <a:ext cx="628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1. В какой стране обитают коалы?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1714488"/>
            <a:ext cx="5357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2. Как люди называют коал?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2214554"/>
            <a:ext cx="87154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3. Что делает молодой детёныш, когда он  покидает сумку матери?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714348" y="3714752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14282" y="3071810"/>
            <a:ext cx="60380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4. Сколько килограммов  листьев  в сутки съедает коала?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14282" y="3929066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5.Какой рост у коал?</a:t>
            </a:r>
            <a:endParaRPr lang="ru-RU" sz="2400" dirty="0"/>
          </a:p>
        </p:txBody>
      </p:sp>
      <p:pic>
        <p:nvPicPr>
          <p:cNvPr id="1054" name="Picture 30" descr="D:\КРИСТИК цветы\52181abd5cc942d68707148c8fa3cd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929066"/>
            <a:ext cx="3902075" cy="2601913"/>
          </a:xfrm>
          <a:prstGeom prst="rect">
            <a:avLst/>
          </a:prstGeom>
          <a:noFill/>
        </p:spPr>
      </p:pic>
      <p:pic>
        <p:nvPicPr>
          <p:cNvPr id="1058" name="Picture 34" descr="D:\КРИСТИК цветы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714356"/>
            <a:ext cx="1333500" cy="1428750"/>
          </a:xfrm>
          <a:prstGeom prst="rect">
            <a:avLst/>
          </a:prstGeom>
          <a:noFill/>
        </p:spPr>
      </p:pic>
      <p:pic>
        <p:nvPicPr>
          <p:cNvPr id="1061" name="Picture 37" descr="D:\КРИСТИК цветы\i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5072074"/>
            <a:ext cx="1285875" cy="1428750"/>
          </a:xfrm>
          <a:prstGeom prst="rect">
            <a:avLst/>
          </a:prstGeom>
          <a:noFill/>
        </p:spPr>
      </p:pic>
      <p:pic>
        <p:nvPicPr>
          <p:cNvPr id="1062" name="Picture 38" descr="D:\КРИСТИК цветы\i (6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71670" y="5072074"/>
            <a:ext cx="2143125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8860" y="500042"/>
            <a:ext cx="47149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Вопросы про вомбата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1142984"/>
            <a:ext cx="4191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1.Какой рост у вомбата?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1571612"/>
            <a:ext cx="5143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2. Что делают вомбаты ночью?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2071678"/>
            <a:ext cx="385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3. Что едят вомбаты?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2571744"/>
            <a:ext cx="7169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4. Сколько видов вомбатов осталось в мире?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3071810"/>
            <a:ext cx="8643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5. Сколько дней у вомбатов уходит на переваривание пищи?</a:t>
            </a:r>
            <a:endParaRPr lang="ru-RU" sz="2400" dirty="0"/>
          </a:p>
        </p:txBody>
      </p:sp>
      <p:pic>
        <p:nvPicPr>
          <p:cNvPr id="2061" name="Picture 13" descr="D:\КРИСТИК цветы\i (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1142984"/>
            <a:ext cx="2143125" cy="1428750"/>
          </a:xfrm>
          <a:prstGeom prst="rect">
            <a:avLst/>
          </a:prstGeom>
          <a:noFill/>
        </p:spPr>
      </p:pic>
      <p:pic>
        <p:nvPicPr>
          <p:cNvPr id="2067" name="Picture 19" descr="D:\КРИСТИК цветы\Вомбат_Wombat-3-445x3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571876"/>
            <a:ext cx="4238625" cy="3171825"/>
          </a:xfrm>
          <a:prstGeom prst="rect">
            <a:avLst/>
          </a:prstGeom>
          <a:noFill/>
        </p:spPr>
      </p:pic>
      <p:pic>
        <p:nvPicPr>
          <p:cNvPr id="2072" name="Picture 24" descr="D:\КРИСТИК цветы\i (1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3643314"/>
            <a:ext cx="1905000" cy="1428750"/>
          </a:xfrm>
          <a:prstGeom prst="rect">
            <a:avLst/>
          </a:prstGeom>
          <a:noFill/>
        </p:spPr>
      </p:pic>
      <p:pic>
        <p:nvPicPr>
          <p:cNvPr id="2073" name="Picture 25" descr="D:\КРИСТИК цветы\i (9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0298" y="5143512"/>
            <a:ext cx="2124075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5786" y="2500306"/>
            <a:ext cx="7429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Спасибо за внимание!!!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308</TotalTime>
  <Words>301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Начальная</vt:lpstr>
      <vt:lpstr>Австралийские животные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Австралийские животные</dc:title>
  <cp:lastModifiedBy>Елена Климкина</cp:lastModifiedBy>
  <cp:revision>32</cp:revision>
  <dcterms:modified xsi:type="dcterms:W3CDTF">2015-01-07T16:21:45Z</dcterms:modified>
</cp:coreProperties>
</file>