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814B8C-29E8-4928-A814-A42DEDDB8ADB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5578FEB-D9C3-4D58-A73A-D80D3C5CEBD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6864" cy="34563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Опрос </a:t>
            </a:r>
            <a:br>
              <a:rPr lang="ru-RU" sz="4800" dirty="0" smtClean="0"/>
            </a:br>
            <a:r>
              <a:rPr lang="ru-RU" sz="4800" dirty="0" smtClean="0"/>
              <a:t>по теме: «Атомы химических элементов</a:t>
            </a:r>
            <a:r>
              <a:rPr lang="ru-RU" sz="4800" dirty="0" smtClean="0"/>
              <a:t>»</a:t>
            </a:r>
            <a:br>
              <a:rPr lang="ru-RU" sz="4800" dirty="0" smtClean="0"/>
            </a:br>
            <a:r>
              <a:rPr lang="ru-RU" sz="3200" dirty="0" smtClean="0"/>
              <a:t>Подготовила: учитель химии МБОУ «СОШ №2» Зайцева Яна Алексеевна.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86105"/>
            <a:ext cx="2411127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186105"/>
            <a:ext cx="2664296" cy="230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2872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Строение атома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 чего состоит атом согласно современной протонно-нейтронной теории?</a:t>
            </a:r>
          </a:p>
          <a:p>
            <a:pPr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определить число протонов, электронов, нейтронов?</a:t>
            </a:r>
          </a:p>
          <a:p>
            <a:pPr algn="just"/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Определите число протонов, электронов, нейтронов 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атомах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калия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брома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477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69676D"/>
                </a:solidFill>
              </a:rPr>
              <a:t>Строение атома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Если изменить число протонов в ядре атома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какого-либо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Х.Э., то …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изменить число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нейтронов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ядре атома какого-либо Х.Э., то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algn="just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Что такое изотопы?</a:t>
            </a:r>
          </a:p>
          <a:p>
            <a:pPr algn="just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Назовите изотопы водорода.</a:t>
            </a:r>
          </a:p>
          <a:p>
            <a:pPr algn="just"/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Как определить число энергетических уровней в электронной оболочке атома?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88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69676D"/>
                </a:solidFill>
              </a:rPr>
              <a:t>Строение атома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Как определить число электронов на внешнем энергетическом уровне?</a:t>
            </a:r>
          </a:p>
          <a:p>
            <a:pPr algn="just"/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Какие атомные орбитали содержит: </a:t>
            </a:r>
          </a:p>
          <a:p>
            <a:pPr marL="0" indent="0" algn="just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1 э.у; б) 2 э.у.; в) 3 э.у.?</a:t>
            </a:r>
          </a:p>
          <a:p>
            <a:pPr algn="just"/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Определите химические элементы по электронным формулам их атомов: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</a:t>
            </a:r>
            <a:r>
              <a:rPr lang="ru-RU" sz="35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2s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2p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 </a:t>
            </a:r>
            <a:endParaRPr lang="ru-RU" sz="3500" baseline="300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43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б)</a:t>
            </a:r>
            <a:r>
              <a:rPr lang="en-US" sz="43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1s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2s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2p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6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3s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en-US" sz="35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3p</a:t>
            </a:r>
            <a:r>
              <a:rPr lang="en-US" sz="3500" baseline="30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</a:t>
            </a:r>
            <a:endParaRPr lang="ru-RU" sz="35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81963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Химическая связь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Дайте определение ионной связи. Назовите опознавательный признак.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определение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ковалентной связи. Назовите опознавательные признаки.</a:t>
            </a:r>
          </a:p>
          <a:p>
            <a:pPr lvl="0" algn="just">
              <a:buClr>
                <a:srgbClr val="6BB1C9"/>
              </a:buClr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определение 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металлической связи. Назовите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опознавательный признак.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Составьте схемы образования связи: </a:t>
            </a:r>
          </a:p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O;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954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6000" b="1" dirty="0" smtClean="0"/>
              <a:t>Литература</a:t>
            </a:r>
            <a:endParaRPr lang="ru-RU" sz="6000" b="1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800" dirty="0"/>
              <a:t>Габриелян О.С. Химия. 8 класс: учебник для общеобразовательных учреждений/ О.С. Габриелян. - М.: Дрофа, 2007. – 267 с.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dirty="0"/>
              <a:t>Контрольно-измерительные материалы. Химия: 8 класс/Сост. Н.П. </a:t>
            </a:r>
            <a:r>
              <a:rPr lang="ru-RU" sz="2800" dirty="0" err="1"/>
              <a:t>Троегубова</a:t>
            </a:r>
            <a:r>
              <a:rPr lang="ru-RU" sz="2800" dirty="0"/>
              <a:t>. – М.: ВАКО, 2010. – 112 с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3. </a:t>
            </a:r>
            <a:r>
              <a:rPr lang="ru-RU" sz="2800" dirty="0"/>
              <a:t>Некрасова Л.И. Химия. 8 класс. Карточки заданий. – Саратов: Лицей, 2008. – 2-е изд. – 112 с. </a:t>
            </a:r>
          </a:p>
          <a:p>
            <a:endParaRPr lang="ru-RU" sz="2800" dirty="0"/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149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292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Опрос  по теме: «Атомы химических элементов» Подготовила: учитель химии МБОУ «СОШ №2» Зайцева Яна Алексеевна. </vt:lpstr>
      <vt:lpstr>Строение атома</vt:lpstr>
      <vt:lpstr>Строение атома</vt:lpstr>
      <vt:lpstr>Строение атома</vt:lpstr>
      <vt:lpstr>Химическая связь</vt:lpstr>
      <vt:lpstr>         Литература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Опрос  по теме: «Атомы химических элементов»</dc:title>
  <dc:creator>Яна</dc:creator>
  <cp:lastModifiedBy>Яна</cp:lastModifiedBy>
  <cp:revision>10</cp:revision>
  <dcterms:created xsi:type="dcterms:W3CDTF">2014-11-06T19:59:21Z</dcterms:created>
  <dcterms:modified xsi:type="dcterms:W3CDTF">2014-12-22T20:23:09Z</dcterms:modified>
</cp:coreProperties>
</file>