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60" r:id="rId3"/>
    <p:sldId id="257" r:id="rId4"/>
    <p:sldId id="258" r:id="rId5"/>
    <p:sldId id="259"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294"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FC1504-8453-45C9-B8B6-38EA944B0862}" type="datetimeFigureOut">
              <a:rPr lang="ru-RU" smtClean="0"/>
              <a:t>07.01.2015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E314BC-2406-46B8-BEC0-6C8305106A61}" type="slidenum">
              <a:rPr lang="ru-RU" smtClean="0"/>
              <a:t>‹#›</a:t>
            </a:fld>
            <a:endParaRPr lang="ru-RU"/>
          </a:p>
        </p:txBody>
      </p:sp>
    </p:spTree>
    <p:extLst>
      <p:ext uri="{BB962C8B-B14F-4D97-AF65-F5344CB8AC3E}">
        <p14:creationId xmlns:p14="http://schemas.microsoft.com/office/powerpoint/2010/main" val="169084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8E314BC-2406-46B8-BEC0-6C8305106A61}" type="slidenum">
              <a:rPr lang="ru-RU" smtClean="0"/>
              <a:t>2</a:t>
            </a:fld>
            <a:endParaRPr lang="ru-RU"/>
          </a:p>
        </p:txBody>
      </p:sp>
    </p:spTree>
    <p:extLst>
      <p:ext uri="{BB962C8B-B14F-4D97-AF65-F5344CB8AC3E}">
        <p14:creationId xmlns:p14="http://schemas.microsoft.com/office/powerpoint/2010/main" val="8402912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ABCCDDF-DCF8-4DFA-8D53-F220DE01BA66}" type="datetimeFigureOut">
              <a:rPr lang="ru-RU" smtClean="0"/>
              <a:t>07.01.2015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AB8B0D1-61D9-4235-A832-0D8A2411BE94}" type="slidenum">
              <a:rPr lang="ru-RU" smtClean="0"/>
              <a:t>‹#›</a:t>
            </a:fld>
            <a:endParaRPr lang="ru-RU"/>
          </a:p>
        </p:txBody>
      </p:sp>
    </p:spTree>
    <p:extLst>
      <p:ext uri="{BB962C8B-B14F-4D97-AF65-F5344CB8AC3E}">
        <p14:creationId xmlns:p14="http://schemas.microsoft.com/office/powerpoint/2010/main" val="1856229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ABCCDDF-DCF8-4DFA-8D53-F220DE01BA66}" type="datetimeFigureOut">
              <a:rPr lang="ru-RU" smtClean="0"/>
              <a:t>07.01.2015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AB8B0D1-61D9-4235-A832-0D8A2411BE94}" type="slidenum">
              <a:rPr lang="ru-RU" smtClean="0"/>
              <a:t>‹#›</a:t>
            </a:fld>
            <a:endParaRPr lang="ru-RU"/>
          </a:p>
        </p:txBody>
      </p:sp>
    </p:spTree>
    <p:extLst>
      <p:ext uri="{BB962C8B-B14F-4D97-AF65-F5344CB8AC3E}">
        <p14:creationId xmlns:p14="http://schemas.microsoft.com/office/powerpoint/2010/main" val="3507530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ABCCDDF-DCF8-4DFA-8D53-F220DE01BA66}" type="datetimeFigureOut">
              <a:rPr lang="ru-RU" smtClean="0"/>
              <a:t>07.01.2015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AB8B0D1-61D9-4235-A832-0D8A2411BE94}" type="slidenum">
              <a:rPr lang="ru-RU" smtClean="0"/>
              <a:t>‹#›</a:t>
            </a:fld>
            <a:endParaRPr lang="ru-RU"/>
          </a:p>
        </p:txBody>
      </p:sp>
    </p:spTree>
    <p:extLst>
      <p:ext uri="{BB962C8B-B14F-4D97-AF65-F5344CB8AC3E}">
        <p14:creationId xmlns:p14="http://schemas.microsoft.com/office/powerpoint/2010/main" val="3249957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ABCCDDF-DCF8-4DFA-8D53-F220DE01BA66}" type="datetimeFigureOut">
              <a:rPr lang="ru-RU" smtClean="0"/>
              <a:t>07.01.2015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AB8B0D1-61D9-4235-A832-0D8A2411BE94}" type="slidenum">
              <a:rPr lang="ru-RU" smtClean="0"/>
              <a:t>‹#›</a:t>
            </a:fld>
            <a:endParaRPr lang="ru-RU"/>
          </a:p>
        </p:txBody>
      </p:sp>
    </p:spTree>
    <p:extLst>
      <p:ext uri="{BB962C8B-B14F-4D97-AF65-F5344CB8AC3E}">
        <p14:creationId xmlns:p14="http://schemas.microsoft.com/office/powerpoint/2010/main" val="34622945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ABCCDDF-DCF8-4DFA-8D53-F220DE01BA66}" type="datetimeFigureOut">
              <a:rPr lang="ru-RU" smtClean="0"/>
              <a:t>07.01.2015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AB8B0D1-61D9-4235-A832-0D8A2411BE94}" type="slidenum">
              <a:rPr lang="ru-RU" smtClean="0"/>
              <a:t>‹#›</a:t>
            </a:fld>
            <a:endParaRPr lang="ru-RU"/>
          </a:p>
        </p:txBody>
      </p:sp>
    </p:spTree>
    <p:extLst>
      <p:ext uri="{BB962C8B-B14F-4D97-AF65-F5344CB8AC3E}">
        <p14:creationId xmlns:p14="http://schemas.microsoft.com/office/powerpoint/2010/main" val="3540640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ABCCDDF-DCF8-4DFA-8D53-F220DE01BA66}" type="datetimeFigureOut">
              <a:rPr lang="ru-RU" smtClean="0"/>
              <a:t>07.01.2015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AB8B0D1-61D9-4235-A832-0D8A2411BE94}" type="slidenum">
              <a:rPr lang="ru-RU" smtClean="0"/>
              <a:t>‹#›</a:t>
            </a:fld>
            <a:endParaRPr lang="ru-RU"/>
          </a:p>
        </p:txBody>
      </p:sp>
    </p:spTree>
    <p:extLst>
      <p:ext uri="{BB962C8B-B14F-4D97-AF65-F5344CB8AC3E}">
        <p14:creationId xmlns:p14="http://schemas.microsoft.com/office/powerpoint/2010/main" val="1964094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ABCCDDF-DCF8-4DFA-8D53-F220DE01BA66}" type="datetimeFigureOut">
              <a:rPr lang="ru-RU" smtClean="0"/>
              <a:t>07.01.2015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AB8B0D1-61D9-4235-A832-0D8A2411BE94}" type="slidenum">
              <a:rPr lang="ru-RU" smtClean="0"/>
              <a:t>‹#›</a:t>
            </a:fld>
            <a:endParaRPr lang="ru-RU"/>
          </a:p>
        </p:txBody>
      </p:sp>
    </p:spTree>
    <p:extLst>
      <p:ext uri="{BB962C8B-B14F-4D97-AF65-F5344CB8AC3E}">
        <p14:creationId xmlns:p14="http://schemas.microsoft.com/office/powerpoint/2010/main" val="805986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ABCCDDF-DCF8-4DFA-8D53-F220DE01BA66}" type="datetimeFigureOut">
              <a:rPr lang="ru-RU" smtClean="0"/>
              <a:t>07.01.2015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AB8B0D1-61D9-4235-A832-0D8A2411BE94}" type="slidenum">
              <a:rPr lang="ru-RU" smtClean="0"/>
              <a:t>‹#›</a:t>
            </a:fld>
            <a:endParaRPr lang="ru-RU"/>
          </a:p>
        </p:txBody>
      </p:sp>
    </p:spTree>
    <p:extLst>
      <p:ext uri="{BB962C8B-B14F-4D97-AF65-F5344CB8AC3E}">
        <p14:creationId xmlns:p14="http://schemas.microsoft.com/office/powerpoint/2010/main" val="1088428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ABCCDDF-DCF8-4DFA-8D53-F220DE01BA66}" type="datetimeFigureOut">
              <a:rPr lang="ru-RU" smtClean="0"/>
              <a:t>07.01.2015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AB8B0D1-61D9-4235-A832-0D8A2411BE94}" type="slidenum">
              <a:rPr lang="ru-RU" smtClean="0"/>
              <a:t>‹#›</a:t>
            </a:fld>
            <a:endParaRPr lang="ru-RU"/>
          </a:p>
        </p:txBody>
      </p:sp>
    </p:spTree>
    <p:extLst>
      <p:ext uri="{BB962C8B-B14F-4D97-AF65-F5344CB8AC3E}">
        <p14:creationId xmlns:p14="http://schemas.microsoft.com/office/powerpoint/2010/main" val="27924736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ABCCDDF-DCF8-4DFA-8D53-F220DE01BA66}" type="datetimeFigureOut">
              <a:rPr lang="ru-RU" smtClean="0"/>
              <a:t>07.01.2015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AB8B0D1-61D9-4235-A832-0D8A2411BE94}" type="slidenum">
              <a:rPr lang="ru-RU" smtClean="0"/>
              <a:t>‹#›</a:t>
            </a:fld>
            <a:endParaRPr lang="ru-RU"/>
          </a:p>
        </p:txBody>
      </p:sp>
    </p:spTree>
    <p:extLst>
      <p:ext uri="{BB962C8B-B14F-4D97-AF65-F5344CB8AC3E}">
        <p14:creationId xmlns:p14="http://schemas.microsoft.com/office/powerpoint/2010/main" val="1757431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ABCCDDF-DCF8-4DFA-8D53-F220DE01BA66}" type="datetimeFigureOut">
              <a:rPr lang="ru-RU" smtClean="0"/>
              <a:t>07.01.2015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AB8B0D1-61D9-4235-A832-0D8A2411BE94}" type="slidenum">
              <a:rPr lang="ru-RU" smtClean="0"/>
              <a:t>‹#›</a:t>
            </a:fld>
            <a:endParaRPr lang="ru-RU"/>
          </a:p>
        </p:txBody>
      </p:sp>
    </p:spTree>
    <p:extLst>
      <p:ext uri="{BB962C8B-B14F-4D97-AF65-F5344CB8AC3E}">
        <p14:creationId xmlns:p14="http://schemas.microsoft.com/office/powerpoint/2010/main" val="426170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BCCDDF-DCF8-4DFA-8D53-F220DE01BA66}" type="datetimeFigureOut">
              <a:rPr lang="ru-RU" smtClean="0"/>
              <a:t>07.01.2015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B8B0D1-61D9-4235-A832-0D8A2411BE94}" type="slidenum">
              <a:rPr lang="ru-RU" smtClean="0"/>
              <a:t>‹#›</a:t>
            </a:fld>
            <a:endParaRPr lang="ru-RU"/>
          </a:p>
        </p:txBody>
      </p:sp>
    </p:spTree>
    <p:extLst>
      <p:ext uri="{BB962C8B-B14F-4D97-AF65-F5344CB8AC3E}">
        <p14:creationId xmlns:p14="http://schemas.microsoft.com/office/powerpoint/2010/main" val="39536034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9000" r="-9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solidFill>
                  <a:srgbClr val="FF0000"/>
                </a:solidFill>
              </a:rPr>
              <a:t>Country profile</a:t>
            </a:r>
            <a:endParaRPr lang="ru-RU" dirty="0">
              <a:solidFill>
                <a:srgbClr val="FF0000"/>
              </a:solidFill>
            </a:endParaRPr>
          </a:p>
        </p:txBody>
      </p:sp>
      <p:sp>
        <p:nvSpPr>
          <p:cNvPr id="3" name="Подзаголовок 2"/>
          <p:cNvSpPr>
            <a:spLocks noGrp="1"/>
          </p:cNvSpPr>
          <p:nvPr>
            <p:ph type="subTitle" idx="1"/>
          </p:nvPr>
        </p:nvSpPr>
        <p:spPr/>
        <p:txBody>
          <a:bodyPr>
            <a:normAutofit fontScale="70000" lnSpcReduction="20000"/>
          </a:bodyPr>
          <a:lstStyle/>
          <a:p>
            <a:r>
              <a:rPr lang="en-US" sz="6400" dirty="0" smtClean="0"/>
              <a:t>Russia</a:t>
            </a:r>
          </a:p>
          <a:p>
            <a:endParaRPr lang="en-US" dirty="0"/>
          </a:p>
          <a:p>
            <a:r>
              <a:rPr lang="en-US" dirty="0" err="1" smtClean="0"/>
              <a:t>Krotov</a:t>
            </a:r>
            <a:r>
              <a:rPr lang="en-US" dirty="0" smtClean="0"/>
              <a:t> </a:t>
            </a:r>
            <a:r>
              <a:rPr lang="en-US" dirty="0" smtClean="0"/>
              <a:t>Nikita 9A</a:t>
            </a:r>
          </a:p>
          <a:p>
            <a:r>
              <a:rPr lang="en-US" dirty="0" smtClean="0"/>
              <a:t> </a:t>
            </a:r>
            <a:r>
              <a:rPr lang="en-US" dirty="0" err="1" smtClean="0"/>
              <a:t>Muhamedyarov</a:t>
            </a:r>
            <a:r>
              <a:rPr lang="en-US" dirty="0" smtClean="0"/>
              <a:t> Vladimir 9A</a:t>
            </a:r>
          </a:p>
          <a:p>
            <a:endParaRPr lang="en-US" dirty="0" smtClean="0"/>
          </a:p>
        </p:txBody>
      </p:sp>
    </p:spTree>
    <p:extLst>
      <p:ext uri="{BB962C8B-B14F-4D97-AF65-F5344CB8AC3E}">
        <p14:creationId xmlns:p14="http://schemas.microsoft.com/office/powerpoint/2010/main" val="3822846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Russia is the largest country in the world. It occupies the eastern part of Europe and the northern part of Asia. The total area of the county is 17125187 km</a:t>
            </a:r>
            <a:r>
              <a:rPr lang="en-US" sz="2800" baseline="30000" dirty="0" smtClean="0"/>
              <a:t>2</a:t>
            </a:r>
            <a:endParaRPr lang="ru-RU" sz="2800" baseline="30000" dirty="0"/>
          </a:p>
        </p:txBody>
      </p:sp>
      <p:pic>
        <p:nvPicPr>
          <p:cNvPr id="4" name="Объект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2309018" y="1600200"/>
            <a:ext cx="4525963" cy="4525963"/>
          </a:xfrm>
        </p:spPr>
      </p:pic>
    </p:spTree>
    <p:extLst>
      <p:ext uri="{BB962C8B-B14F-4D97-AF65-F5344CB8AC3E}">
        <p14:creationId xmlns:p14="http://schemas.microsoft.com/office/powerpoint/2010/main" val="25672977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It borders with China, Belarus.</a:t>
            </a:r>
            <a:br>
              <a:rPr lang="en-US" dirty="0" smtClean="0"/>
            </a:br>
            <a:r>
              <a:rPr lang="en-US" dirty="0" smtClean="0"/>
              <a:t>It sea borders with Japan, Norway.</a:t>
            </a:r>
            <a:endParaRPr lang="ru-RU" dirty="0"/>
          </a:p>
        </p:txBody>
      </p:sp>
      <p:pic>
        <p:nvPicPr>
          <p:cNvPr id="7" name="Объект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23574" y="1781678"/>
            <a:ext cx="6096851" cy="4163006"/>
          </a:xfrm>
        </p:spPr>
      </p:pic>
    </p:spTree>
    <p:extLst>
      <p:ext uri="{BB962C8B-B14F-4D97-AF65-F5344CB8AC3E}">
        <p14:creationId xmlns:p14="http://schemas.microsoft.com/office/powerpoint/2010/main" val="27611373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38138"/>
          </a:xfrm>
        </p:spPr>
        <p:txBody>
          <a:bodyPr>
            <a:noAutofit/>
          </a:bodyPr>
          <a:lstStyle/>
          <a:p>
            <a:r>
              <a:rPr lang="en-US" sz="3200" b="1" dirty="0" smtClean="0"/>
              <a:t>Russia is made up of republics and autonomous regions. They are Tuva, Karelia, Chukotka</a:t>
            </a:r>
            <a:r>
              <a:rPr lang="en-US" sz="3200" b="1" dirty="0"/>
              <a:t>.</a:t>
            </a:r>
            <a:r>
              <a:rPr lang="en-US" sz="3200" b="1" dirty="0" smtClean="0"/>
              <a:t/>
            </a:r>
            <a:br>
              <a:rPr lang="en-US" sz="3200" b="1" dirty="0" smtClean="0"/>
            </a:br>
            <a:endParaRPr lang="ru-RU" sz="3200" dirty="0"/>
          </a:p>
        </p:txBody>
      </p:sp>
      <p:pic>
        <p:nvPicPr>
          <p:cNvPr id="4" name="Объект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8993" y="1700808"/>
            <a:ext cx="8817306" cy="4320480"/>
          </a:xfrm>
        </p:spPr>
      </p:pic>
    </p:spTree>
    <p:extLst>
      <p:ext uri="{BB962C8B-B14F-4D97-AF65-F5344CB8AC3E}">
        <p14:creationId xmlns:p14="http://schemas.microsoft.com/office/powerpoint/2010/main" val="33064927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The capital of Russia is Moscow. The largest cities are Saint-Petersburg, Yekaterinburg.</a:t>
            </a:r>
            <a:endParaRPr lang="ru-RU" sz="3200" dirty="0"/>
          </a:p>
        </p:txBody>
      </p:sp>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81481" y="1600200"/>
            <a:ext cx="5981038" cy="4525963"/>
          </a:xfrm>
        </p:spPr>
      </p:pic>
    </p:spTree>
    <p:extLst>
      <p:ext uri="{BB962C8B-B14F-4D97-AF65-F5344CB8AC3E}">
        <p14:creationId xmlns:p14="http://schemas.microsoft.com/office/powerpoint/2010/main" val="26957718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8229600" cy="1143000"/>
          </a:xfrm>
        </p:spPr>
        <p:txBody>
          <a:bodyPr>
            <a:noAutofit/>
          </a:bodyPr>
          <a:lstStyle/>
          <a:p>
            <a:r>
              <a:rPr lang="en-US" sz="2400" dirty="0" smtClean="0"/>
              <a:t>If we look at the map we can see the lowlands and the highlands. The highlands are in the eastern part of the country. The lowlands are in the west part of the country. The highest peak is Elbrus. It is located in Caucasus Mountains.</a:t>
            </a:r>
            <a:endParaRPr lang="ru-RU" sz="2400" dirty="0"/>
          </a:p>
        </p:txBody>
      </p:sp>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11560" y="1700808"/>
            <a:ext cx="7992888" cy="4995555"/>
          </a:xfrm>
        </p:spPr>
      </p:pic>
    </p:spTree>
    <p:extLst>
      <p:ext uri="{BB962C8B-B14F-4D97-AF65-F5344CB8AC3E}">
        <p14:creationId xmlns:p14="http://schemas.microsoft.com/office/powerpoint/2010/main" val="31580959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The longest river is the Lena. The largest lake is Baikal.</a:t>
            </a:r>
            <a:endParaRPr lang="ru-RU" dirty="0"/>
          </a:p>
        </p:txBody>
      </p:sp>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55576" y="1470666"/>
            <a:ext cx="7488832" cy="5146821"/>
          </a:xfrm>
        </p:spPr>
      </p:pic>
    </p:spTree>
    <p:extLst>
      <p:ext uri="{BB962C8B-B14F-4D97-AF65-F5344CB8AC3E}">
        <p14:creationId xmlns:p14="http://schemas.microsoft.com/office/powerpoint/2010/main" val="411359297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TotalTime>
  <Words>146</Words>
  <Application>Microsoft Office PowerPoint</Application>
  <PresentationFormat>Экран (4:3)</PresentationFormat>
  <Paragraphs>12</Paragraphs>
  <Slides>7</Slides>
  <Notes>1</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7</vt:i4>
      </vt:variant>
    </vt:vector>
  </HeadingPairs>
  <TitlesOfParts>
    <vt:vector size="10" baseType="lpstr">
      <vt:lpstr>Arial</vt:lpstr>
      <vt:lpstr>Calibri</vt:lpstr>
      <vt:lpstr>Тема Office</vt:lpstr>
      <vt:lpstr>Country profile</vt:lpstr>
      <vt:lpstr>Russia is the largest country in the world. It occupies the eastern part of Europe and the northern part of Asia. The total area of the county is 17125187 km2</vt:lpstr>
      <vt:lpstr>It borders with China, Belarus. It sea borders with Japan, Norway.</vt:lpstr>
      <vt:lpstr>Russia is made up of republics and autonomous regions. They are Tuva, Karelia, Chukotka. </vt:lpstr>
      <vt:lpstr>The capital of Russia is Moscow. The largest cities are Saint-Petersburg, Yekaterinburg.</vt:lpstr>
      <vt:lpstr>If we look at the map we can see the lowlands and the highlands. The highlands are in the eastern part of the country. The lowlands are in the west part of the country. The highest peak is Elbrus. It is located in Caucasus Mountains.</vt:lpstr>
      <vt:lpstr>The longest river is the Lena. The largest lake is Baikal.</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Country profile</dc:title>
  <dc:creator>Дима</dc:creator>
  <cp:lastModifiedBy>Анастасия</cp:lastModifiedBy>
  <cp:revision>10</cp:revision>
  <dcterms:created xsi:type="dcterms:W3CDTF">2014-12-16T15:33:12Z</dcterms:created>
  <dcterms:modified xsi:type="dcterms:W3CDTF">2015-01-07T14:40:44Z</dcterms:modified>
</cp:coreProperties>
</file>