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00"/>
    <a:srgbClr val="5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3BD0F8-2E07-4106-ACD1-6962A69DDF56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0F7E00-0805-4E14-80F6-DBD09E42A34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00" y="346111"/>
            <a:ext cx="8643998" cy="6286520"/>
          </a:xfrm>
          <a:prstGeom prst="rect">
            <a:avLst/>
          </a:prstGeom>
          <a:gradFill>
            <a:gsLst>
              <a:gs pos="0">
                <a:srgbClr val="FFFFCC"/>
              </a:gs>
              <a:gs pos="50000">
                <a:srgbClr val="CCFFCC"/>
              </a:gs>
              <a:gs pos="100000">
                <a:srgbClr val="FFFF99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Admin\Рабочий стол\16 апреля\Мусор\3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8366" y="529043"/>
            <a:ext cx="6807267" cy="4680000"/>
          </a:xfrm>
          <a:prstGeom prst="rect">
            <a:avLst/>
          </a:prstGeom>
          <a:noFill/>
          <a:ln w="28575">
            <a:solidFill>
              <a:srgbClr val="FF6600"/>
            </a:solidFill>
            <a:prstDash val="lgDash"/>
          </a:ln>
          <a:effectLst>
            <a:outerShdw dist="101600" dir="2400000" algn="ctr" rotWithShape="0">
              <a:srgbClr val="FF6600">
                <a:alpha val="50000"/>
              </a:srgbClr>
            </a:outerShdw>
          </a:effec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81000" y="5157192"/>
            <a:ext cx="8458200" cy="918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700000"/>
                </a:solidFill>
              </a:rPr>
              <a:t>Учитель химии: Зайцева Яна Алексеевна</a:t>
            </a:r>
            <a:endParaRPr lang="ru-RU" sz="2800" dirty="0">
              <a:solidFill>
                <a:srgbClr val="700000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0" y="142852"/>
            <a:ext cx="9144000" cy="923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>
                <a:solidFill>
                  <a:srgbClr val="70000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2400" dirty="0" smtClean="0">
                <a:solidFill>
                  <a:srgbClr val="700000"/>
                </a:solidFill>
                <a:latin typeface="Arial" pitchFamily="34" charset="0"/>
                <a:cs typeface="Arial" pitchFamily="34" charset="0"/>
              </a:rPr>
              <a:t>БОУ СОШ № 2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7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8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Головоломка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5651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Начинайте двигаться с верхней левой клетки по горизонтали или по вертикали, соединяйте буквы и получите правило обращения с нагреваемой жидкостью.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38029974"/>
              </p:ext>
            </p:extLst>
          </p:nvPr>
        </p:nvGraphicFramePr>
        <p:xfrm>
          <a:off x="467544" y="1628800"/>
          <a:ext cx="3600401" cy="45365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11636"/>
                <a:gridCol w="665127"/>
                <a:gridCol w="540060"/>
                <a:gridCol w="671759"/>
                <a:gridCol w="540060"/>
                <a:gridCol w="671759"/>
              </a:tblGrid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щ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р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б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р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к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р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б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н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у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ж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д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ю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к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д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 р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ж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84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Рюмин В. Занимательная химия. – М.: Центрполиграф, 2012. – 224 с.</a:t>
            </a:r>
          </a:p>
          <a:p>
            <a:r>
              <a:rPr lang="ru-RU" dirty="0" smtClean="0"/>
              <a:t>2. Степин Б.Д., Аликберова Л.Ю. Занимательные задания и эффектные опыты по химии. – М.: Дрофа, 2002. </a:t>
            </a:r>
            <a:r>
              <a:rPr lang="ru-RU" smtClean="0"/>
              <a:t>– 432 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7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Тематика занятий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1) Техника безопасности при работе в химической лаборатории.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2) Хранение материалов и реактивов в лаборатории.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3) Химическая посуда.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4) Нагревательные приборы. Нагревание и прокаливание.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5) Выпаривание и кристаллизация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Тематика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6868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6) Растворы и их приготовление.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7) Кристаллогидраты. Выращивание кристаллов.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8) Основные приемы работы с веществами.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9) Занимательные опыты.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10) Разгадывание шарад, головоломок, кроссвордов по химии.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11) Викторины по химии.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76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Техника безопасности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sz="half" idx="1"/>
          </p:nvPr>
        </p:nvSpPr>
        <p:spPr bwMode="auto">
          <a:xfrm>
            <a:off x="323528" y="1484784"/>
            <a:ext cx="4191000" cy="39703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indent="0">
              <a:buNone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 спеши хватать прибор ты,</a:t>
            </a:r>
          </a:p>
          <a:p>
            <a:pPr marL="0" indent="0">
              <a:buNone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 инструкцию читай.</a:t>
            </a:r>
          </a:p>
          <a:p>
            <a:pPr marL="0" indent="0">
              <a:buNone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Убедись, что ты все понял,</a:t>
            </a:r>
          </a:p>
          <a:p>
            <a:pPr marL="0" indent="0">
              <a:buNone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Вот тогда и начинай.</a:t>
            </a:r>
          </a:p>
          <a:p>
            <a:pPr marL="0" indent="0">
              <a:buNone/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хочешь долго жить,</a:t>
            </a:r>
          </a:p>
          <a:p>
            <a:pPr marL="0" indent="0">
              <a:buNone/>
              <a:defRPr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Надо медленно спешить</a:t>
            </a:r>
            <a:r>
              <a:rPr lang="ru-RU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6" name="Picture 5" descr="L01p2p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4008" y="1484784"/>
            <a:ext cx="4343400" cy="4034383"/>
          </a:xfrm>
          <a:noFill/>
        </p:spPr>
      </p:pic>
    </p:spTree>
    <p:extLst>
      <p:ext uri="{BB962C8B-B14F-4D97-AF65-F5344CB8AC3E}">
        <p14:creationId xmlns:p14="http://schemas.microsoft.com/office/powerpoint/2010/main" val="12636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Химическая посуда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Picture 24" descr="GCH_1Aa05_02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048672" cy="432048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967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Занимательные опыты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552728" cy="4824536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4731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Выращивание кристаллов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176464" cy="4680519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1"/>
            <a:ext cx="4320480" cy="4680518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1627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Ребусы</a:t>
            </a:r>
            <a:endParaRPr lang="ru-RU" dirty="0"/>
          </a:p>
        </p:txBody>
      </p:sp>
      <p:pic>
        <p:nvPicPr>
          <p:cNvPr id="8" name="Picture 2" descr="C:\Documents and Settings\Admin\Рабочий стол\16 апреля\Мусор\3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4339208" cy="302433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" name="Picture 2" descr="C:\Documents and Settings\Admin\Рабочий стол\16 апреля\Мусор\3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5546" y="2335758"/>
            <a:ext cx="4427983" cy="309634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5" name="Picture 2" descr="C:\Documents and Settings\Admin\Рабочий стол\16 апреля\3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7" y="4006204"/>
            <a:ext cx="4320480" cy="285179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421010" y="1187460"/>
            <a:ext cx="40657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716017" y="2492896"/>
            <a:ext cx="39466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230654" y="4125674"/>
            <a:ext cx="39466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988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Анаграммы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1) МАИЛЮНИЙ</a:t>
            </a:r>
          </a:p>
          <a:p>
            <a:pPr marL="0" indent="0">
              <a:buNone/>
            </a:pPr>
            <a:endParaRPr lang="ru-RU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2) АНТРИЙ</a:t>
            </a: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3) СОЛОДИКР</a:t>
            </a:r>
          </a:p>
          <a:p>
            <a:pPr marL="0" indent="0">
              <a:buNone/>
            </a:pPr>
            <a:endParaRPr lang="ru-RU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417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316</TotalTime>
  <Words>332</Words>
  <Application>Microsoft Office PowerPoint</Application>
  <PresentationFormat>Экран (4:3)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Учитель химии: Зайцева Яна Алексеевна</vt:lpstr>
      <vt:lpstr>Тематика занятий</vt:lpstr>
      <vt:lpstr>Тематика занятий</vt:lpstr>
      <vt:lpstr>Техника безопасности</vt:lpstr>
      <vt:lpstr>Химическая посуда</vt:lpstr>
      <vt:lpstr>Занимательные опыты</vt:lpstr>
      <vt:lpstr>Выращивание кристаллов</vt:lpstr>
      <vt:lpstr>Ребусы</vt:lpstr>
      <vt:lpstr>Анаграммы</vt:lpstr>
      <vt:lpstr>Головоломка</vt:lpstr>
      <vt:lpstr>Литература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</dc:creator>
  <cp:lastModifiedBy>Яна</cp:lastModifiedBy>
  <cp:revision>25</cp:revision>
  <dcterms:created xsi:type="dcterms:W3CDTF">2012-12-16T17:05:07Z</dcterms:created>
  <dcterms:modified xsi:type="dcterms:W3CDTF">2014-12-22T20:56:58Z</dcterms:modified>
</cp:coreProperties>
</file>