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b_13280851258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95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0" y="1628800"/>
            <a:ext cx="9144000" cy="52292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b_1328085125805 (2)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0"/>
            <a:ext cx="3141596" cy="65973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395536" y="188640"/>
            <a:ext cx="6480720" cy="64807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C5CB9-F455-4441-87F7-FC153056063B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D8860-7F92-480E-B7BE-85E2513A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00166" y="2143116"/>
            <a:ext cx="6176434" cy="2786082"/>
          </a:xfrm>
          <a:prstGeom prst="rect">
            <a:avLst/>
          </a:prstGeom>
          <a:noFill/>
        </p:spPr>
        <p:txBody>
          <a:bodyPr wrap="none" rtlCol="0">
            <a:prstTxWarp prst="textDeflateInflat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Обязанности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дежурного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000496" y="5286388"/>
            <a:ext cx="46434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«Без труда не вынешь и рыбку из пруда»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(В.И. Даль)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85728"/>
            <a:ext cx="7000924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Приходить в  школу раньше обычного .</a:t>
            </a:r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Раздавать тетради.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Подготавливать доску к уроку: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Убирать ненужные записи, промывать губки и тряпки.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4. Проверить количество тетрадей, которые сдали. Отчитаться учителю.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857232"/>
            <a:ext cx="678657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Следить за чистотой доски в течение дня на переменах.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5"/>
              <a:tabLst>
                <a:tab pos="457200" algn="l"/>
              </a:tabLs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Выравнивать парты. Следить в течение дня на переменах.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5"/>
              <a:tabLst>
                <a:tab pos="457200" algn="l"/>
              </a:tabLs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Проверять готовность товарищей к урокам. Следить за аккуратным расположением на парте.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664370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8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конце дежурства приводить в порядок классную комнату: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Поднять стулья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Убрать мусор из- под парт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Навести порядок в шкафу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9"/>
              <a:tabLst>
                <a:tab pos="914400" algn="l"/>
              </a:tabLs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Получить оценку за дежурство.</a:t>
            </a:r>
            <a:endParaRPr lang="ru-RU" sz="3200" dirty="0" smtClean="0">
              <a:solidFill>
                <a:srgbClr val="80008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2383522e0b9368dd7c1854e09f2079204fb8e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112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«Дети»</dc:title>
  <dc:creator>Белозёрова</dc:creator>
  <cp:lastModifiedBy>Администратор</cp:lastModifiedBy>
  <cp:revision>17</cp:revision>
  <dcterms:created xsi:type="dcterms:W3CDTF">2013-12-20T16:30:52Z</dcterms:created>
  <dcterms:modified xsi:type="dcterms:W3CDTF">2015-01-09T17:32:13Z</dcterms:modified>
</cp:coreProperties>
</file>