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272" r:id="rId2"/>
    <p:sldId id="257" r:id="rId3"/>
    <p:sldId id="258" r:id="rId4"/>
    <p:sldId id="256" r:id="rId5"/>
    <p:sldId id="259" r:id="rId6"/>
    <p:sldId id="260" r:id="rId7"/>
    <p:sldId id="264" r:id="rId8"/>
    <p:sldId id="261" r:id="rId9"/>
    <p:sldId id="270" r:id="rId10"/>
    <p:sldId id="271" r:id="rId11"/>
    <p:sldId id="263" r:id="rId12"/>
    <p:sldId id="262" r:id="rId13"/>
    <p:sldId id="266" r:id="rId14"/>
    <p:sldId id="265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CA70E6-9DAF-4998-A989-E74AA6D2E831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059C1-DBED-49ED-B805-20239CFED1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5517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59C1-DBED-49ED-B805-20239CFED16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16561-96DC-4581-AE68-6BFFAED4FB80}" type="datetime1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8325-8EB7-47A9-BE74-92A0D7C90B75}" type="datetime1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66725-716B-4732-8147-EAD03165C593}" type="datetime1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C0363-8ADD-4586-8191-8921F62E6B3B}" type="datetime1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D00A3-27E7-48B3-9EAA-54FBA18EE77C}" type="datetime1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9D3C4-C5F6-4CAC-B8DE-C6928F7058A2}" type="datetime1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BFC8-7DDE-49B5-BC6E-AFF98E8063FD}" type="datetime1">
              <a:rPr lang="ru-RU" smtClean="0"/>
              <a:pPr/>
              <a:t>09.01.2015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E6FF7-E527-4E60-9ACF-18D5000505AE}" type="datetime1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103B6-3A37-4687-B2AB-0BC29106AD72}" type="datetime1">
              <a:rPr lang="ru-RU" smtClean="0"/>
              <a:pPr/>
              <a:t>09.01.2015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5DE1-EF35-488F-AF60-278F5B35824C}" type="datetime1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991C1-EA5E-4E6B-BE62-9E001D72C70C}" type="datetime1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0E413C1-6442-4F7F-9132-3ACFBC7CCB02}" type="datetime1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Relationship Id="rId9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1.jpeg"/><Relationship Id="rId10" Type="http://schemas.openxmlformats.org/officeDocument/2006/relationships/image" Target="../media/image20.jpeg"/><Relationship Id="rId4" Type="http://schemas.openxmlformats.org/officeDocument/2006/relationships/image" Target="../media/image15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42910" y="2706426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Редкие животные»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85786" y="500042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автономное общеобразовательное учреждение «Средняя общеобразовательная школа № 33»</a:t>
            </a:r>
          </a:p>
          <a:p>
            <a:pPr algn="ctr"/>
            <a:r>
              <a:rPr lang="ru-RU" dirty="0" smtClean="0"/>
              <a:t> г. Сыктывкара Республики Коми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286380" y="4286256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Подготовил: </a:t>
            </a:r>
          </a:p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err="1" smtClean="0"/>
              <a:t>Хозяинова</a:t>
            </a:r>
            <a:r>
              <a:rPr lang="ru-RU" dirty="0" smtClean="0"/>
              <a:t> С.К.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0550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5150" y="692696"/>
            <a:ext cx="48537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парк «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Югыд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3940411"/>
            <a:ext cx="3022449" cy="264330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8471" y="3940411"/>
            <a:ext cx="2813895" cy="270330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2375" y="1412776"/>
            <a:ext cx="3797796" cy="2460744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268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548680"/>
            <a:ext cx="73448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6"/>
                </a:solidFill>
              </a:rPr>
              <a:t>Кого охраняют в заповедниках и национальных парках?</a:t>
            </a:r>
          </a:p>
          <a:p>
            <a:endParaRPr lang="ru-RU" sz="2800" dirty="0">
              <a:solidFill>
                <a:schemeClr val="accent6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15145036"/>
              </p:ext>
            </p:extLst>
          </p:nvPr>
        </p:nvGraphicFramePr>
        <p:xfrm>
          <a:off x="1475656" y="1933675"/>
          <a:ext cx="60960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600" b="1" dirty="0" smtClean="0">
                          <a:solidFill>
                            <a:schemeClr val="bg1"/>
                          </a:solidFill>
                        </a:rPr>
                        <a:t>Печо́ро-И́лычский </a:t>
                      </a:r>
                      <a:endParaRPr lang="ru-RU" sz="16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600" b="1" dirty="0" smtClean="0">
                          <a:solidFill>
                            <a:schemeClr val="bg1"/>
                          </a:solidFill>
                        </a:rPr>
                        <a:t>запове́дник</a:t>
                      </a:r>
                      <a:r>
                        <a:rPr lang="vi-VN" sz="1600" dirty="0" smtClean="0">
                          <a:solidFill>
                            <a:schemeClr val="bg1"/>
                          </a:solidFill>
                        </a:rPr>
                        <a:t> </a:t>
                      </a:r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Национальный парк 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</a:t>
                      </a:r>
                      <a:r>
                        <a:rPr lang="ru-RU" sz="16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Югыд</a:t>
                      </a:r>
                      <a:r>
                        <a:rPr lang="ru-RU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ва</a:t>
                      </a:r>
                      <a:r>
                        <a:rPr lang="ru-RU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Млекопитающие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 видов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65 видов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Птицы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 видов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190 видов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Рыб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видов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Более 20 видов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624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44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80728"/>
            <a:ext cx="4405312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4419" y="911538"/>
            <a:ext cx="3979143" cy="29958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8951" y="4149080"/>
            <a:ext cx="3215442" cy="24151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4180090"/>
            <a:ext cx="3259063" cy="244115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31640" y="213537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Кого охраняют в </a:t>
            </a:r>
            <a:r>
              <a:rPr lang="ru-RU" dirty="0" smtClean="0"/>
              <a:t>заповедниках и национальных парках?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927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1216" y="1449828"/>
            <a:ext cx="2036528" cy="15296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3" y="1416038"/>
            <a:ext cx="1948153" cy="1714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1216" y="3828605"/>
            <a:ext cx="2138218" cy="21382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29450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ЛОСЬ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8032" y="615972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КУНИЦА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022239" y="3143047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НОРКА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1355" y="1565978"/>
            <a:ext cx="2038350" cy="14001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62915" y="3286739"/>
            <a:ext cx="169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БОБР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93554" y="3898711"/>
            <a:ext cx="2808312" cy="210623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999467" y="6405145"/>
            <a:ext cx="2990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ЛЕБЕДЬ Кликун</a:t>
            </a:r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36555" y="5154369"/>
            <a:ext cx="3045780" cy="137468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536555" y="6211111"/>
            <a:ext cx="263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СОБОЛЬ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50210" y="354100"/>
            <a:ext cx="73448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6"/>
                </a:solidFill>
              </a:rPr>
              <a:t>Кого охраняют в заповедниках и национальных парках?</a:t>
            </a:r>
          </a:p>
          <a:p>
            <a:endParaRPr lang="ru-RU" sz="2800" dirty="0">
              <a:solidFill>
                <a:schemeClr val="accent6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2618" y="1534236"/>
            <a:ext cx="2082455" cy="14796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74155" y="3130538"/>
            <a:ext cx="141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РОСОМАХА</a:t>
            </a:r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9009" y="3719796"/>
            <a:ext cx="1723030" cy="1143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712355" y="4897714"/>
            <a:ext cx="1643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КИДАС</a:t>
            </a:r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829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3" grpId="0"/>
      <p:bldP spid="16" grpId="0"/>
      <p:bldP spid="3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548680"/>
            <a:ext cx="73448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6"/>
                </a:solidFill>
              </a:rPr>
              <a:t>Кого охраняют в заповедниках и национальных парках?</a:t>
            </a:r>
          </a:p>
          <a:p>
            <a:endParaRPr lang="ru-RU" sz="2800" dirty="0">
              <a:solidFill>
                <a:schemeClr val="accent6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319" y="1556792"/>
            <a:ext cx="2754497" cy="18363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1566811"/>
            <a:ext cx="4762500" cy="2160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319" y="4293096"/>
            <a:ext cx="5664503" cy="19156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11958" y="4293096"/>
            <a:ext cx="2800350" cy="16287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357301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ХАРИУС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076056" y="3942348"/>
            <a:ext cx="2636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ТАЙМЕНЬ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339752" y="638132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СЁМГА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588224" y="6208712"/>
            <a:ext cx="217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СИГ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770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548680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Чем отличается заповедник от 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национального </a:t>
            </a:r>
            <a:r>
              <a:rPr lang="ru-RU" sz="2400" dirty="0">
                <a:solidFill>
                  <a:srgbClr val="FF0000"/>
                </a:solidFill>
              </a:rPr>
              <a:t>парка</a:t>
            </a:r>
            <a:r>
              <a:rPr lang="ru-RU" sz="2400" dirty="0" smtClean="0">
                <a:solidFill>
                  <a:srgbClr val="FF0000"/>
                </a:solidFill>
              </a:rPr>
              <a:t>?</a:t>
            </a:r>
          </a:p>
          <a:p>
            <a:pPr algn="ctr"/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63972552"/>
              </p:ext>
            </p:extLst>
          </p:nvPr>
        </p:nvGraphicFramePr>
        <p:xfrm>
          <a:off x="1547664" y="1988840"/>
          <a:ext cx="609600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заповедник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Национальный</a:t>
                      </a:r>
                      <a:r>
                        <a:rPr lang="ru-RU" sz="18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парк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Посещение, отдых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_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Наблюдение за животными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_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Охота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_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_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Охрана животных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Охрана территории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+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508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548680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Ответим на основной вопрос урока: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268760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 </a:t>
            </a:r>
            <a:r>
              <a:rPr lang="ru-RU" smtClean="0"/>
              <a:t>каким  </a:t>
            </a:r>
            <a:r>
              <a:rPr lang="ru-RU" dirty="0" smtClean="0"/>
              <a:t>заповедником и национальным парком </a:t>
            </a:r>
            <a:r>
              <a:rPr lang="ru-RU" smtClean="0"/>
              <a:t>в Республике </a:t>
            </a:r>
            <a:r>
              <a:rPr lang="ru-RU" dirty="0"/>
              <a:t>Коми </a:t>
            </a:r>
            <a:r>
              <a:rPr lang="ru-RU" dirty="0" smtClean="0"/>
              <a:t>мы познакомились на уроке?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400697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b="1" dirty="0"/>
              <a:t>Печо́ро-И́лычский </a:t>
            </a:r>
            <a:r>
              <a:rPr lang="vi-VN" b="1" dirty="0" smtClean="0"/>
              <a:t>запове́дник</a:t>
            </a:r>
            <a:endParaRPr lang="ru-RU" b="1" dirty="0" smtClean="0"/>
          </a:p>
          <a:p>
            <a:pPr algn="ctr"/>
            <a:r>
              <a:rPr lang="ru-RU" b="1" dirty="0" smtClean="0"/>
              <a:t>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создан в 1930 году </a:t>
            </a:r>
            <a:r>
              <a:rPr lang="vi-VN" dirty="0"/>
              <a:t> 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3007706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Национальный парк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 «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Югыд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</a:p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создан 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1994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году</a:t>
            </a:r>
            <a:endParaRPr lang="ru-RU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453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67061" y="1973998"/>
            <a:ext cx="2809875" cy="285750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731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0990" y="270203"/>
            <a:ext cx="2606834" cy="19580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8761" y="443537"/>
            <a:ext cx="2667000" cy="1714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0990" y="3273802"/>
            <a:ext cx="2138218" cy="21382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7564" y="262947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ЛОСЬ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7564" y="5782157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КУНИЦА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588224" y="244201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НОРКА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54228" y="390885"/>
            <a:ext cx="2038350" cy="14001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33236" y="2072678"/>
            <a:ext cx="169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БОБЁР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7449" y="3257778"/>
            <a:ext cx="2808312" cy="210623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985082" y="5782157"/>
            <a:ext cx="2990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ЛЕБЕДЬ Кликун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354360" y="2706426"/>
            <a:ext cx="21382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Редкие животные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63788" y="4038136"/>
            <a:ext cx="3045780" cy="137468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987824" y="5782157"/>
            <a:ext cx="263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СОБОЛЬ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550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3" grpId="0"/>
      <p:bldP spid="14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332656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Что люди делают для сохранения животных?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1268760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dirty="0" smtClean="0"/>
              <a:t>Красная книга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96336" y="815281"/>
            <a:ext cx="1428750" cy="19716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1124744"/>
            <a:ext cx="1832400" cy="189920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55335" y="2417624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 Общества охраны животных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331640" y="3429000"/>
            <a:ext cx="2916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 Заповедники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331640" y="443711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*Национальные парки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43836" y="3314894"/>
            <a:ext cx="1905000" cy="18669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5252" y="5069077"/>
            <a:ext cx="2076568" cy="159736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95195" y="4806444"/>
            <a:ext cx="2229109" cy="1671832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901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700808"/>
            <a:ext cx="7175351" cy="2592288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По заповедным тропам Республики Коми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955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404664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Цель урока: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Познакомиться с заповедниками и национальными парками Республики Коми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1700808"/>
            <a:ext cx="69127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Вопросы урока:</a:t>
            </a: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Какие есть заповедники и национальные парки в Республике </a:t>
            </a:r>
            <a:r>
              <a:rPr lang="ru-RU" dirty="0" smtClean="0"/>
              <a:t>Коми?</a:t>
            </a:r>
            <a:endParaRPr lang="ru-RU" dirty="0"/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Где находятся заповедники и национальные парки в Республике Коми?</a:t>
            </a: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Кого охраняют в заповедниках и национальных парках?</a:t>
            </a: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Чем отличается заповедник от национального парка?</a:t>
            </a: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233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Какие есть заповедники и национальные парки в Республике </a:t>
            </a:r>
            <a:r>
              <a:rPr lang="ru-RU" sz="2400" dirty="0" smtClean="0">
                <a:solidFill>
                  <a:srgbClr val="FF0000"/>
                </a:solidFill>
              </a:rPr>
              <a:t>Коми?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2060848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b="1" dirty="0"/>
              <a:t>Печо́ро-И́лычский </a:t>
            </a:r>
            <a:r>
              <a:rPr lang="vi-VN" b="1" dirty="0" smtClean="0"/>
              <a:t>запове́дник</a:t>
            </a:r>
            <a:endParaRPr lang="ru-RU" b="1" dirty="0" smtClean="0"/>
          </a:p>
          <a:p>
            <a:pPr algn="ctr"/>
            <a:r>
              <a:rPr lang="ru-RU" b="1" dirty="0" smtClean="0"/>
              <a:t>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создан в 1930 году </a:t>
            </a:r>
            <a:r>
              <a:rPr lang="vi-VN" dirty="0"/>
              <a:t> 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47664" y="3007706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Национальный парк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 «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Югыд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</a:p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создан 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1994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году</a:t>
            </a:r>
            <a:endParaRPr lang="ru-RU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110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476673"/>
            <a:ext cx="75608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2400" dirty="0">
                <a:solidFill>
                  <a:schemeClr val="accent6"/>
                </a:solidFill>
              </a:rPr>
              <a:t>Где находятся заповедники и национальные парки в Республике Коми?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1599089"/>
            <a:ext cx="4374666" cy="4803625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775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2739" y="859867"/>
            <a:ext cx="5713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vi-VN" sz="2800" b="1" dirty="0">
                <a:solidFill>
                  <a:schemeClr val="accent6"/>
                </a:solidFill>
              </a:rPr>
              <a:t>Печо́ро-И́лычский запове́дник</a:t>
            </a:r>
            <a:r>
              <a:rPr lang="vi-VN" sz="2800" dirty="0">
                <a:solidFill>
                  <a:schemeClr val="accent6"/>
                </a:solidFill>
              </a:rPr>
              <a:t> </a:t>
            </a:r>
            <a:endParaRPr lang="ru-RU" sz="2800" dirty="0">
              <a:solidFill>
                <a:schemeClr val="accent6"/>
              </a:solidFill>
            </a:endParaRPr>
          </a:p>
        </p:txBody>
      </p:sp>
      <p:pic>
        <p:nvPicPr>
          <p:cNvPr id="6" name="Picture 4" descr="Каменные столбы &quot;Болваноиз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3324" y="1902737"/>
            <a:ext cx="3707787" cy="28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211960" y="148478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i="1" dirty="0">
                <a:latin typeface="Book Antiqua" pitchFamily="18" charset="0"/>
              </a:rPr>
              <a:t> </a:t>
            </a:r>
            <a:r>
              <a:rPr lang="ru-RU" dirty="0">
                <a:latin typeface="Book Antiqua" pitchFamily="18" charset="0"/>
              </a:rPr>
              <a:t>Жемчужиной </a:t>
            </a:r>
            <a:r>
              <a:rPr lang="ru-RU" dirty="0" err="1">
                <a:latin typeface="Book Antiqua" pitchFamily="18" charset="0"/>
              </a:rPr>
              <a:t>Печоро-Илычского</a:t>
            </a:r>
            <a:r>
              <a:rPr lang="ru-RU" dirty="0">
                <a:latin typeface="Book Antiqua" pitchFamily="18" charset="0"/>
              </a:rPr>
              <a:t> заповедника являются каменные столбы «</a:t>
            </a:r>
            <a:r>
              <a:rPr lang="ru-RU" dirty="0" err="1">
                <a:latin typeface="Book Antiqua" pitchFamily="18" charset="0"/>
              </a:rPr>
              <a:t>Болваноиз</a:t>
            </a:r>
            <a:r>
              <a:rPr lang="ru-RU" dirty="0">
                <a:latin typeface="Book Antiqua" pitchFamily="18" charset="0"/>
              </a:rPr>
              <a:t>».  Уральские горы — одна из старейший горных систем мира. Различные виды горных пород под воздействием влаги и перепадов температур </a:t>
            </a:r>
            <a:r>
              <a:rPr lang="ru-RU" dirty="0" smtClean="0">
                <a:latin typeface="Book Antiqua" pitchFamily="18" charset="0"/>
              </a:rPr>
              <a:t>разрушаются с </a:t>
            </a:r>
            <a:r>
              <a:rPr lang="ru-RU" dirty="0">
                <a:latin typeface="Book Antiqua" pitchFamily="18" charset="0"/>
              </a:rPr>
              <a:t>разной скоростью. Эти </a:t>
            </a:r>
            <a:r>
              <a:rPr lang="ru-RU" dirty="0" smtClean="0">
                <a:latin typeface="Book Antiqua" pitchFamily="18" charset="0"/>
              </a:rPr>
              <a:t>     </a:t>
            </a:r>
            <a:r>
              <a:rPr lang="ru-RU" dirty="0">
                <a:latin typeface="Book Antiqua" pitchFamily="18" charset="0"/>
              </a:rPr>
              <a:t>столбы – всё что </a:t>
            </a:r>
            <a:r>
              <a:rPr lang="ru-RU" dirty="0" smtClean="0">
                <a:latin typeface="Book Antiqua" pitchFamily="18" charset="0"/>
              </a:rPr>
              <a:t>осталось  </a:t>
            </a:r>
            <a:r>
              <a:rPr lang="ru-RU" dirty="0">
                <a:latin typeface="Book Antiqua" pitchFamily="18" charset="0"/>
              </a:rPr>
              <a:t>от некогда величественных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>
                <a:latin typeface="Book Antiqua" pitchFamily="18" charset="0"/>
              </a:rPr>
              <a:t>   </a:t>
            </a:r>
            <a:r>
              <a:rPr lang="ru-RU" dirty="0" smtClean="0">
                <a:latin typeface="Book Antiqua" pitchFamily="18" charset="0"/>
              </a:rPr>
              <a:t>    </a:t>
            </a:r>
            <a:r>
              <a:rPr lang="ru-RU" dirty="0">
                <a:latin typeface="Book Antiqua" pitchFamily="18" charset="0"/>
              </a:rPr>
              <a:t>гольцов Северного </a:t>
            </a:r>
            <a:r>
              <a:rPr lang="ru-RU" dirty="0" smtClean="0">
                <a:latin typeface="Book Antiqua" pitchFamily="18" charset="0"/>
              </a:rPr>
              <a:t>Урала.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694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5150" y="692696"/>
            <a:ext cx="48537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парк «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Югыд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445950"/>
            <a:ext cx="2664296" cy="17822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0664" y="1358129"/>
            <a:ext cx="2742672" cy="22855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21915" y="4290515"/>
            <a:ext cx="2642037" cy="17668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30544" y="1479667"/>
            <a:ext cx="2455883" cy="18419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3831" y="4128503"/>
            <a:ext cx="2836001" cy="207737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578997" y="3513780"/>
            <a:ext cx="3132832" cy="20908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30544" y="4007645"/>
            <a:ext cx="2799131" cy="186817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103194" y="4625554"/>
            <a:ext cx="2181225" cy="20955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068960" y="1479667"/>
            <a:ext cx="3797796" cy="2460744"/>
          </a:xfrm>
          <a:prstGeom prst="rect">
            <a:avLst/>
          </a:prstGeom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327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374</TotalTime>
  <Words>301</Words>
  <Application>Microsoft Office PowerPoint</Application>
  <PresentationFormat>Экран (4:3)</PresentationFormat>
  <Paragraphs>116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Слайд 1</vt:lpstr>
      <vt:lpstr>Слайд 2</vt:lpstr>
      <vt:lpstr>Слайд 3</vt:lpstr>
      <vt:lpstr>По заповедным тропам Республики Коми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заповедным тропам Республики Коми</dc:title>
  <dc:creator>User</dc:creator>
  <cp:lastModifiedBy>Admin</cp:lastModifiedBy>
  <cp:revision>24</cp:revision>
  <dcterms:created xsi:type="dcterms:W3CDTF">2013-11-14T17:08:06Z</dcterms:created>
  <dcterms:modified xsi:type="dcterms:W3CDTF">2015-01-09T17:20:35Z</dcterms:modified>
</cp:coreProperties>
</file>