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15" r:id="rId2"/>
    <p:sldId id="314" r:id="rId3"/>
    <p:sldId id="258" r:id="rId4"/>
    <p:sldId id="272" r:id="rId5"/>
    <p:sldId id="256" r:id="rId6"/>
    <p:sldId id="281" r:id="rId7"/>
    <p:sldId id="257" r:id="rId8"/>
    <p:sldId id="285" r:id="rId9"/>
    <p:sldId id="259" r:id="rId10"/>
    <p:sldId id="287" r:id="rId11"/>
    <p:sldId id="260" r:id="rId12"/>
    <p:sldId id="291" r:id="rId13"/>
    <p:sldId id="296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2057D1-49EC-4B3B-AAEB-87904151DEA5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C36ED-E861-4CB6-9726-78B6A33131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765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C36ED-E861-4CB6-9726-78B6A33131F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2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9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9.gif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2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Мои документы\лицейская площадь звезд\картинки\user34048_pic1185_12585535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</p:spPr>
      </p:pic>
      <p:sp>
        <p:nvSpPr>
          <p:cNvPr id="4" name="Text Box 28"/>
          <p:cNvSpPr txBox="1">
            <a:spLocks noChangeArrowheads="1" noChangeShapeType="1"/>
          </p:cNvSpPr>
          <p:nvPr/>
        </p:nvSpPr>
        <p:spPr bwMode="auto">
          <a:xfrm>
            <a:off x="304800" y="304800"/>
            <a:ext cx="8458200" cy="5486400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0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</a:rPr>
              <a:t>Лицейская </a:t>
            </a:r>
            <a:r>
              <a:rPr kumimoji="0" lang="ru-RU" sz="13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Площадь </a:t>
            </a:r>
            <a:r>
              <a:rPr lang="ru-RU" sz="13000" b="1" noProof="1" smtClean="0">
                <a:solidFill>
                  <a:srgbClr val="002060"/>
                </a:solidFill>
                <a:latin typeface="Wingdings" pitchFamily="2" charset="2"/>
              </a:rPr>
              <a:t>¶</a:t>
            </a:r>
            <a:r>
              <a:rPr kumimoji="0" lang="ru-RU" sz="13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звезд</a:t>
            </a:r>
            <a:r>
              <a:rPr kumimoji="0" lang="ru-RU" sz="13000" b="1" i="0" u="none" strike="noStrike" cap="none" normalizeH="0" baseline="0" noProof="1" smtClean="0">
                <a:ln>
                  <a:noFill/>
                </a:ln>
                <a:solidFill>
                  <a:srgbClr val="002060"/>
                </a:solidFill>
                <a:effectLst/>
                <a:latin typeface="Wingdings" pitchFamily="2" charset="2"/>
              </a:rPr>
              <a:t>¶</a:t>
            </a:r>
            <a:endParaRPr kumimoji="0" lang="ru-RU" sz="13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13315" name="Picture 3" descr="D:\Мои документы\лицейская площадь звезд\картинки\507229_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000" r="32000"/>
          <a:stretch>
            <a:fillRect/>
          </a:stretch>
        </p:blipFill>
        <p:spPr bwMode="auto">
          <a:xfrm>
            <a:off x="0" y="2797343"/>
            <a:ext cx="2057400" cy="4060657"/>
          </a:xfrm>
          <a:prstGeom prst="rect">
            <a:avLst/>
          </a:prstGeom>
          <a:noFill/>
        </p:spPr>
      </p:pic>
      <p:pic>
        <p:nvPicPr>
          <p:cNvPr id="13316" name="Picture 4" descr="D:\Мои документы\лицейская площадь звезд\картинки\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2971800"/>
            <a:ext cx="1395412" cy="131642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28600" y="238125"/>
            <a:ext cx="4210050" cy="631507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2" name="Picture 4" descr="D:\Мои документы\лицейская площадь звезд\картинки\svit_558tjm8a0m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5818" t="12756" r="5455" b="10706"/>
          <a:stretch>
            <a:fillRect/>
          </a:stretch>
        </p:blipFill>
        <p:spPr bwMode="auto">
          <a:xfrm rot="21274542">
            <a:off x="2590800" y="3657600"/>
            <a:ext cx="4648200" cy="3200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1532020">
            <a:off x="4424782" y="614576"/>
            <a:ext cx="51284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Васильев </a:t>
            </a:r>
          </a:p>
          <a:p>
            <a:pPr algn="ctr"/>
            <a:r>
              <a:rPr lang="ru-RU" sz="7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Василий</a:t>
            </a:r>
            <a:endParaRPr lang="ru-RU" sz="7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" pitchFamily="34" charset="0"/>
            </a:endParaRPr>
          </a:p>
        </p:txBody>
      </p:sp>
      <p:pic>
        <p:nvPicPr>
          <p:cNvPr id="20483" name="Picture 3" descr="D:\Мои документы\лицейская площадь звезд\картинки\0_422fd_5aa3c855_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209800"/>
            <a:ext cx="2819400" cy="2819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92939" y="5654867"/>
            <a:ext cx="2514600" cy="1093065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БХ-3</a:t>
            </a:r>
          </a:p>
          <a:p>
            <a:pPr algn="ctr">
              <a:lnSpc>
                <a:spcPct val="80000"/>
              </a:lnSpc>
            </a:pPr>
            <a:endParaRPr lang="ru-RU" sz="1200" b="1" dirty="0">
              <a:latin typeface="Monotype Corsiva" pitchFamily="66" charset="0"/>
            </a:endParaRPr>
          </a:p>
        </p:txBody>
      </p:sp>
      <p:pic>
        <p:nvPicPr>
          <p:cNvPr id="23554" name="Picture 2" descr="D:\Мои документы\лицейская площадь звезд\картинки\80361656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3429000"/>
            <a:ext cx="3124200" cy="31242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Мои документы\лицейская площадь звезд\картинки\712623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6" name="Picture 4" descr="D:\Мои документы\лицейская площадь звезд\картинки\ypbYTpa0YW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141623" cy="6019800"/>
          </a:xfrm>
          <a:prstGeom prst="rect">
            <a:avLst/>
          </a:prstGeom>
          <a:noFill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 l="7407"/>
          <a:stretch>
            <a:fillRect/>
          </a:stretch>
        </p:blipFill>
        <p:spPr bwMode="auto">
          <a:xfrm>
            <a:off x="0" y="0"/>
            <a:ext cx="3810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6" descr="D:\Мои документы\лицейская площадь звезд\картинки\56d96293c96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41768" y="2285992"/>
            <a:ext cx="2587929" cy="4572008"/>
          </a:xfrm>
          <a:prstGeom prst="rect">
            <a:avLst/>
          </a:prstGeom>
          <a:noFill/>
        </p:spPr>
      </p:pic>
      <p:pic>
        <p:nvPicPr>
          <p:cNvPr id="4" name="Picture 5" descr="D:\Мои документы\лицейская площадь звезд\картинки\pod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4" y="4444991"/>
            <a:ext cx="2413009" cy="241300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86182" y="3714752"/>
            <a:ext cx="53578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Franklin Gothic Medium" pitchFamily="34" charset="0"/>
              </a:rPr>
              <a:t>Номинация </a:t>
            </a:r>
            <a:r>
              <a:rPr lang="ru-RU" sz="6000" b="1" dirty="0" smtClean="0">
                <a:solidFill>
                  <a:srgbClr val="FF0000"/>
                </a:solidFill>
                <a:latin typeface="Franklin Gothic Medium" pitchFamily="34" charset="0"/>
              </a:rPr>
              <a:t>«Вдохновение и талант»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9389221">
            <a:off x="-726557" y="2932373"/>
            <a:ext cx="1009263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u="sng" dirty="0" smtClean="0">
                <a:solidFill>
                  <a:srgbClr val="002060"/>
                </a:solidFill>
                <a:latin typeface="Franklin Gothic Medium" pitchFamily="34" charset="0"/>
              </a:rPr>
              <a:t>ЛИЦЕЙСКАЯ ПЛОЩАДЬ ЗВЁЗД</a:t>
            </a:r>
            <a:endParaRPr lang="ru-RU" sz="5500" b="1" u="sng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pic>
        <p:nvPicPr>
          <p:cNvPr id="18435" name="Picture 3" descr="D:\Мои документы\лицейская площадь звезд\картинки\4b2b38be3f9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90600" y="381000"/>
            <a:ext cx="1928813" cy="192881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630699" y="275002"/>
            <a:ext cx="4210050" cy="631507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2" name="Picture 4" descr="D:\Мои документы\лицейская площадь звезд\картинки\svit_558tjm8a0m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5818" t="12756" r="5455" b="10706"/>
          <a:stretch>
            <a:fillRect/>
          </a:stretch>
        </p:blipFill>
        <p:spPr bwMode="auto">
          <a:xfrm rot="21274542">
            <a:off x="2590800" y="3657600"/>
            <a:ext cx="4648200" cy="3200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92939" y="5654867"/>
            <a:ext cx="2514600" cy="1093065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ЛК-3</a:t>
            </a:r>
          </a:p>
          <a:p>
            <a:pPr algn="ctr">
              <a:lnSpc>
                <a:spcPct val="80000"/>
              </a:lnSpc>
            </a:pPr>
            <a:endParaRPr lang="ru-RU" sz="1200" b="1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9712783">
            <a:off x="-171591" y="791976"/>
            <a:ext cx="51284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Роман</a:t>
            </a:r>
          </a:p>
          <a:p>
            <a:pPr algn="ctr"/>
            <a:r>
              <a:rPr lang="ru-RU" sz="7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Романов</a:t>
            </a:r>
            <a:endParaRPr lang="ru-RU" sz="7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" pitchFamily="34" charset="0"/>
            </a:endParaRPr>
          </a:p>
        </p:txBody>
      </p:sp>
      <p:pic>
        <p:nvPicPr>
          <p:cNvPr id="20483" name="Picture 3" descr="D:\Мои документы\лицейская площадь звезд\картинки\0_422fd_5aa3c855_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2057400"/>
            <a:ext cx="2819400" cy="2819400"/>
          </a:xfrm>
          <a:prstGeom prst="rect">
            <a:avLst/>
          </a:prstGeom>
          <a:noFill/>
        </p:spPr>
      </p:pic>
      <p:pic>
        <p:nvPicPr>
          <p:cNvPr id="24578" name="Picture 2" descr="D:\Мои документы\лицейская площадь звезд\картинки\nadpisia-772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038600"/>
            <a:ext cx="4038600" cy="225794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Мои документы\лицейская площадь звезд\картинки\86c3e89332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9" name="Picture 47" descr="D:\Мои документы\лицейская площадь звезд\картинки\18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131683" y="-1154317"/>
            <a:ext cx="6880634" cy="9144000"/>
          </a:xfrm>
          <a:prstGeom prst="rect">
            <a:avLst/>
          </a:prstGeom>
          <a:noFill/>
        </p:spPr>
      </p:pic>
      <p:sp>
        <p:nvSpPr>
          <p:cNvPr id="3100" name="Text Box 28"/>
          <p:cNvSpPr txBox="1">
            <a:spLocks noChangeArrowheads="1" noChangeShapeType="1"/>
          </p:cNvSpPr>
          <p:nvPr/>
        </p:nvSpPr>
        <p:spPr bwMode="auto">
          <a:xfrm>
            <a:off x="228600" y="0"/>
            <a:ext cx="8686800" cy="762000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</a:rPr>
              <a:t>Лицейская </a:t>
            </a:r>
            <a:r>
              <a:rPr kumimoji="0" lang="ru-RU" sz="5000" b="1" i="0" u="none" strike="noStrike" cap="none" normalizeH="0" baseline="0" noProof="1" smtClean="0">
                <a:ln>
                  <a:noFill/>
                </a:ln>
                <a:solidFill>
                  <a:srgbClr val="002060"/>
                </a:solidFill>
                <a:effectLst/>
                <a:latin typeface="Wingdings" pitchFamily="2" charset="2"/>
              </a:rPr>
              <a:t>¶</a:t>
            </a: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Площадь звезд</a:t>
            </a:r>
            <a:r>
              <a:rPr kumimoji="0" lang="ru-RU" sz="5000" b="1" i="0" u="none" strike="noStrike" cap="none" normalizeH="0" baseline="0" noProof="1" smtClean="0">
                <a:ln>
                  <a:noFill/>
                </a:ln>
                <a:solidFill>
                  <a:srgbClr val="002060"/>
                </a:solidFill>
                <a:effectLst/>
                <a:latin typeface="Wingdings" pitchFamily="2" charset="2"/>
              </a:rPr>
              <a:t>¶</a:t>
            </a:r>
            <a:endParaRPr kumimoji="0" lang="ru-RU" sz="5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3117" name="Text Box 45"/>
          <p:cNvSpPr txBox="1">
            <a:spLocks noChangeArrowheads="1"/>
          </p:cNvSpPr>
          <p:nvPr/>
        </p:nvSpPr>
        <p:spPr bwMode="auto">
          <a:xfrm>
            <a:off x="685800" y="5867400"/>
            <a:ext cx="1873250" cy="3587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</a:rPr>
              <a:t>Иванов Иван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3120" name="Text Box 48"/>
          <p:cNvSpPr txBox="1">
            <a:spLocks noChangeArrowheads="1"/>
          </p:cNvSpPr>
          <p:nvPr/>
        </p:nvSpPr>
        <p:spPr bwMode="auto">
          <a:xfrm>
            <a:off x="0" y="6324600"/>
            <a:ext cx="9144000" cy="36036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</a:rPr>
              <a:t>Первая скрипка - Душа Лицея - Ходячая энциклопедия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3294" y="866524"/>
            <a:ext cx="1342999" cy="1835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913293" y="3793133"/>
            <a:ext cx="1342999" cy="1835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556655" y="886988"/>
            <a:ext cx="1342999" cy="1835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556654" y="3869675"/>
            <a:ext cx="1342999" cy="1835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812351" y="1337473"/>
            <a:ext cx="1342999" cy="1835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228600" y="914400"/>
            <a:ext cx="8382000" cy="2514600"/>
            <a:chOff x="107051775" y="106344150"/>
            <a:chExt cx="6192000" cy="1822613"/>
          </a:xfrm>
        </p:grpSpPr>
        <p:sp>
          <p:nvSpPr>
            <p:cNvPr id="3077" name="Text Box 5"/>
            <p:cNvSpPr txBox="1">
              <a:spLocks noChangeArrowheads="1"/>
            </p:cNvSpPr>
            <p:nvPr/>
          </p:nvSpPr>
          <p:spPr bwMode="auto">
            <a:xfrm>
              <a:off x="107051775" y="106560150"/>
              <a:ext cx="360000" cy="1512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2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0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0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4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78" name="Text Box 6"/>
            <p:cNvSpPr txBox="1">
              <a:spLocks noChangeArrowheads="1"/>
            </p:cNvSpPr>
            <p:nvPr/>
          </p:nvSpPr>
          <p:spPr bwMode="auto">
            <a:xfrm>
              <a:off x="111329884" y="107669687"/>
              <a:ext cx="1872000" cy="360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omic Sans MS" pitchFamily="66" charset="0"/>
                </a:rPr>
                <a:t>Петров</a:t>
              </a:r>
              <a:r>
                <a:rPr kumimoji="0" lang="ru-RU" sz="1500" b="1" i="0" u="none" strike="noStrike" cap="none" normalizeH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omic Sans MS" pitchFamily="66" charset="0"/>
                </a:rPr>
                <a:t> Петр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3080" name="Group 8"/>
            <p:cNvGrpSpPr>
              <a:grpSpLocks/>
            </p:cNvGrpSpPr>
            <p:nvPr/>
          </p:nvGrpSpPr>
          <p:grpSpPr bwMode="auto">
            <a:xfrm rot="1045936">
              <a:off x="112523775" y="106848150"/>
              <a:ext cx="654772" cy="670613"/>
              <a:chOff x="3333" y="1517"/>
              <a:chExt cx="3014" cy="3391"/>
            </a:xfrm>
          </p:grpSpPr>
          <p:sp>
            <p:nvSpPr>
              <p:cNvPr id="3081" name="Freeform 9"/>
              <p:cNvSpPr>
                <a:spLocks/>
              </p:cNvSpPr>
              <p:nvPr/>
            </p:nvSpPr>
            <p:spPr bwMode="auto">
              <a:xfrm>
                <a:off x="4639" y="1517"/>
                <a:ext cx="1708" cy="1289"/>
              </a:xfrm>
              <a:custGeom>
                <a:avLst/>
                <a:gdLst/>
                <a:ahLst/>
                <a:cxnLst>
                  <a:cxn ang="0">
                    <a:pos x="308" y="93"/>
                  </a:cxn>
                  <a:cxn ang="0">
                    <a:pos x="378" y="232"/>
                  </a:cxn>
                  <a:cxn ang="0">
                    <a:pos x="442" y="354"/>
                  </a:cxn>
                  <a:cxn ang="0">
                    <a:pos x="494" y="471"/>
                  </a:cxn>
                  <a:cxn ang="0">
                    <a:pos x="570" y="563"/>
                  </a:cxn>
                  <a:cxn ang="0">
                    <a:pos x="610" y="662"/>
                  </a:cxn>
                  <a:cxn ang="0">
                    <a:pos x="668" y="743"/>
                  </a:cxn>
                  <a:cxn ang="0">
                    <a:pos x="709" y="836"/>
                  </a:cxn>
                  <a:cxn ang="0">
                    <a:pos x="755" y="923"/>
                  </a:cxn>
                  <a:cxn ang="0">
                    <a:pos x="825" y="999"/>
                  </a:cxn>
                  <a:cxn ang="0">
                    <a:pos x="901" y="987"/>
                  </a:cxn>
                  <a:cxn ang="0">
                    <a:pos x="970" y="981"/>
                  </a:cxn>
                  <a:cxn ang="0">
                    <a:pos x="1023" y="964"/>
                  </a:cxn>
                  <a:cxn ang="0">
                    <a:pos x="1110" y="958"/>
                  </a:cxn>
                  <a:cxn ang="0">
                    <a:pos x="1203" y="964"/>
                  </a:cxn>
                  <a:cxn ang="0">
                    <a:pos x="1290" y="958"/>
                  </a:cxn>
                  <a:cxn ang="0">
                    <a:pos x="1389" y="952"/>
                  </a:cxn>
                  <a:cxn ang="0">
                    <a:pos x="1458" y="952"/>
                  </a:cxn>
                  <a:cxn ang="0">
                    <a:pos x="1569" y="947"/>
                  </a:cxn>
                  <a:cxn ang="0">
                    <a:pos x="1679" y="947"/>
                  </a:cxn>
                  <a:cxn ang="0">
                    <a:pos x="1667" y="993"/>
                  </a:cxn>
                  <a:cxn ang="0">
                    <a:pos x="1621" y="1005"/>
                  </a:cxn>
                  <a:cxn ang="0">
                    <a:pos x="1528" y="1028"/>
                  </a:cxn>
                  <a:cxn ang="0">
                    <a:pos x="1476" y="1051"/>
                  </a:cxn>
                  <a:cxn ang="0">
                    <a:pos x="1406" y="1074"/>
                  </a:cxn>
                  <a:cxn ang="0">
                    <a:pos x="1325" y="1098"/>
                  </a:cxn>
                  <a:cxn ang="0">
                    <a:pos x="1232" y="1121"/>
                  </a:cxn>
                  <a:cxn ang="0">
                    <a:pos x="1040" y="1179"/>
                  </a:cxn>
                  <a:cxn ang="0">
                    <a:pos x="889" y="1231"/>
                  </a:cxn>
                  <a:cxn ang="0">
                    <a:pos x="796" y="1260"/>
                  </a:cxn>
                  <a:cxn ang="0">
                    <a:pos x="703" y="1278"/>
                  </a:cxn>
                  <a:cxn ang="0">
                    <a:pos x="639" y="1272"/>
                  </a:cxn>
                  <a:cxn ang="0">
                    <a:pos x="552" y="1144"/>
                  </a:cxn>
                  <a:cxn ang="0">
                    <a:pos x="488" y="976"/>
                  </a:cxn>
                  <a:cxn ang="0">
                    <a:pos x="407" y="772"/>
                  </a:cxn>
                  <a:cxn ang="0">
                    <a:pos x="331" y="604"/>
                  </a:cxn>
                  <a:cxn ang="0">
                    <a:pos x="273" y="418"/>
                  </a:cxn>
                  <a:cxn ang="0">
                    <a:pos x="198" y="273"/>
                  </a:cxn>
                  <a:cxn ang="0">
                    <a:pos x="140" y="262"/>
                  </a:cxn>
                  <a:cxn ang="0">
                    <a:pos x="111" y="331"/>
                  </a:cxn>
                  <a:cxn ang="0">
                    <a:pos x="99" y="459"/>
                  </a:cxn>
                  <a:cxn ang="0">
                    <a:pos x="76" y="587"/>
                  </a:cxn>
                  <a:cxn ang="0">
                    <a:pos x="35" y="772"/>
                  </a:cxn>
                  <a:cxn ang="0">
                    <a:pos x="0" y="860"/>
                  </a:cxn>
                  <a:cxn ang="0">
                    <a:pos x="24" y="680"/>
                  </a:cxn>
                  <a:cxn ang="0">
                    <a:pos x="35" y="465"/>
                  </a:cxn>
                  <a:cxn ang="0">
                    <a:pos x="41" y="291"/>
                  </a:cxn>
                  <a:cxn ang="0">
                    <a:pos x="59" y="291"/>
                  </a:cxn>
                  <a:cxn ang="0">
                    <a:pos x="64" y="128"/>
                  </a:cxn>
                  <a:cxn ang="0">
                    <a:pos x="70" y="70"/>
                  </a:cxn>
                  <a:cxn ang="0">
                    <a:pos x="151" y="29"/>
                  </a:cxn>
                  <a:cxn ang="0">
                    <a:pos x="273" y="6"/>
                  </a:cxn>
                </a:cxnLst>
                <a:rect l="0" t="0" r="r" b="b"/>
                <a:pathLst>
                  <a:path w="1708" h="1289">
                    <a:moveTo>
                      <a:pt x="273" y="6"/>
                    </a:moveTo>
                    <a:lnTo>
                      <a:pt x="285" y="41"/>
                    </a:lnTo>
                    <a:lnTo>
                      <a:pt x="308" y="93"/>
                    </a:lnTo>
                    <a:lnTo>
                      <a:pt x="337" y="157"/>
                    </a:lnTo>
                    <a:lnTo>
                      <a:pt x="361" y="198"/>
                    </a:lnTo>
                    <a:lnTo>
                      <a:pt x="378" y="232"/>
                    </a:lnTo>
                    <a:lnTo>
                      <a:pt x="401" y="273"/>
                    </a:lnTo>
                    <a:lnTo>
                      <a:pt x="424" y="320"/>
                    </a:lnTo>
                    <a:lnTo>
                      <a:pt x="442" y="354"/>
                    </a:lnTo>
                    <a:lnTo>
                      <a:pt x="453" y="389"/>
                    </a:lnTo>
                    <a:lnTo>
                      <a:pt x="471" y="430"/>
                    </a:lnTo>
                    <a:lnTo>
                      <a:pt x="494" y="471"/>
                    </a:lnTo>
                    <a:lnTo>
                      <a:pt x="517" y="494"/>
                    </a:lnTo>
                    <a:lnTo>
                      <a:pt x="546" y="523"/>
                    </a:lnTo>
                    <a:lnTo>
                      <a:pt x="570" y="563"/>
                    </a:lnTo>
                    <a:lnTo>
                      <a:pt x="593" y="604"/>
                    </a:lnTo>
                    <a:lnTo>
                      <a:pt x="604" y="639"/>
                    </a:lnTo>
                    <a:lnTo>
                      <a:pt x="610" y="662"/>
                    </a:lnTo>
                    <a:lnTo>
                      <a:pt x="628" y="691"/>
                    </a:lnTo>
                    <a:lnTo>
                      <a:pt x="645" y="714"/>
                    </a:lnTo>
                    <a:lnTo>
                      <a:pt x="668" y="743"/>
                    </a:lnTo>
                    <a:lnTo>
                      <a:pt x="686" y="772"/>
                    </a:lnTo>
                    <a:lnTo>
                      <a:pt x="703" y="807"/>
                    </a:lnTo>
                    <a:lnTo>
                      <a:pt x="709" y="836"/>
                    </a:lnTo>
                    <a:lnTo>
                      <a:pt x="721" y="860"/>
                    </a:lnTo>
                    <a:lnTo>
                      <a:pt x="732" y="889"/>
                    </a:lnTo>
                    <a:lnTo>
                      <a:pt x="755" y="923"/>
                    </a:lnTo>
                    <a:lnTo>
                      <a:pt x="779" y="964"/>
                    </a:lnTo>
                    <a:lnTo>
                      <a:pt x="802" y="999"/>
                    </a:lnTo>
                    <a:lnTo>
                      <a:pt x="825" y="999"/>
                    </a:lnTo>
                    <a:lnTo>
                      <a:pt x="848" y="999"/>
                    </a:lnTo>
                    <a:lnTo>
                      <a:pt x="872" y="993"/>
                    </a:lnTo>
                    <a:lnTo>
                      <a:pt x="901" y="987"/>
                    </a:lnTo>
                    <a:lnTo>
                      <a:pt x="924" y="987"/>
                    </a:lnTo>
                    <a:lnTo>
                      <a:pt x="947" y="981"/>
                    </a:lnTo>
                    <a:lnTo>
                      <a:pt x="970" y="981"/>
                    </a:lnTo>
                    <a:lnTo>
                      <a:pt x="988" y="981"/>
                    </a:lnTo>
                    <a:lnTo>
                      <a:pt x="999" y="970"/>
                    </a:lnTo>
                    <a:lnTo>
                      <a:pt x="1023" y="964"/>
                    </a:lnTo>
                    <a:lnTo>
                      <a:pt x="1046" y="958"/>
                    </a:lnTo>
                    <a:lnTo>
                      <a:pt x="1075" y="958"/>
                    </a:lnTo>
                    <a:lnTo>
                      <a:pt x="1110" y="958"/>
                    </a:lnTo>
                    <a:lnTo>
                      <a:pt x="1139" y="958"/>
                    </a:lnTo>
                    <a:lnTo>
                      <a:pt x="1174" y="958"/>
                    </a:lnTo>
                    <a:lnTo>
                      <a:pt x="1203" y="964"/>
                    </a:lnTo>
                    <a:lnTo>
                      <a:pt x="1226" y="964"/>
                    </a:lnTo>
                    <a:lnTo>
                      <a:pt x="1255" y="964"/>
                    </a:lnTo>
                    <a:lnTo>
                      <a:pt x="1290" y="958"/>
                    </a:lnTo>
                    <a:lnTo>
                      <a:pt x="1325" y="958"/>
                    </a:lnTo>
                    <a:lnTo>
                      <a:pt x="1354" y="952"/>
                    </a:lnTo>
                    <a:lnTo>
                      <a:pt x="1389" y="952"/>
                    </a:lnTo>
                    <a:lnTo>
                      <a:pt x="1412" y="952"/>
                    </a:lnTo>
                    <a:lnTo>
                      <a:pt x="1435" y="952"/>
                    </a:lnTo>
                    <a:lnTo>
                      <a:pt x="1458" y="952"/>
                    </a:lnTo>
                    <a:lnTo>
                      <a:pt x="1493" y="952"/>
                    </a:lnTo>
                    <a:lnTo>
                      <a:pt x="1528" y="952"/>
                    </a:lnTo>
                    <a:lnTo>
                      <a:pt x="1569" y="947"/>
                    </a:lnTo>
                    <a:lnTo>
                      <a:pt x="1609" y="947"/>
                    </a:lnTo>
                    <a:lnTo>
                      <a:pt x="1650" y="947"/>
                    </a:lnTo>
                    <a:lnTo>
                      <a:pt x="1679" y="947"/>
                    </a:lnTo>
                    <a:lnTo>
                      <a:pt x="1708" y="947"/>
                    </a:lnTo>
                    <a:lnTo>
                      <a:pt x="1621" y="976"/>
                    </a:lnTo>
                    <a:lnTo>
                      <a:pt x="1667" y="993"/>
                    </a:lnTo>
                    <a:lnTo>
                      <a:pt x="1662" y="993"/>
                    </a:lnTo>
                    <a:lnTo>
                      <a:pt x="1644" y="999"/>
                    </a:lnTo>
                    <a:lnTo>
                      <a:pt x="1621" y="1005"/>
                    </a:lnTo>
                    <a:lnTo>
                      <a:pt x="1592" y="1010"/>
                    </a:lnTo>
                    <a:lnTo>
                      <a:pt x="1557" y="1016"/>
                    </a:lnTo>
                    <a:lnTo>
                      <a:pt x="1528" y="1028"/>
                    </a:lnTo>
                    <a:lnTo>
                      <a:pt x="1505" y="1034"/>
                    </a:lnTo>
                    <a:lnTo>
                      <a:pt x="1487" y="1045"/>
                    </a:lnTo>
                    <a:lnTo>
                      <a:pt x="1476" y="1051"/>
                    </a:lnTo>
                    <a:lnTo>
                      <a:pt x="1452" y="1063"/>
                    </a:lnTo>
                    <a:lnTo>
                      <a:pt x="1429" y="1069"/>
                    </a:lnTo>
                    <a:lnTo>
                      <a:pt x="1406" y="1074"/>
                    </a:lnTo>
                    <a:lnTo>
                      <a:pt x="1377" y="1086"/>
                    </a:lnTo>
                    <a:lnTo>
                      <a:pt x="1354" y="1092"/>
                    </a:lnTo>
                    <a:lnTo>
                      <a:pt x="1325" y="1098"/>
                    </a:lnTo>
                    <a:lnTo>
                      <a:pt x="1307" y="1103"/>
                    </a:lnTo>
                    <a:lnTo>
                      <a:pt x="1278" y="1109"/>
                    </a:lnTo>
                    <a:lnTo>
                      <a:pt x="1232" y="1121"/>
                    </a:lnTo>
                    <a:lnTo>
                      <a:pt x="1174" y="1138"/>
                    </a:lnTo>
                    <a:lnTo>
                      <a:pt x="1110" y="1156"/>
                    </a:lnTo>
                    <a:lnTo>
                      <a:pt x="1040" y="1179"/>
                    </a:lnTo>
                    <a:lnTo>
                      <a:pt x="982" y="1196"/>
                    </a:lnTo>
                    <a:lnTo>
                      <a:pt x="924" y="1214"/>
                    </a:lnTo>
                    <a:lnTo>
                      <a:pt x="889" y="1231"/>
                    </a:lnTo>
                    <a:lnTo>
                      <a:pt x="860" y="1243"/>
                    </a:lnTo>
                    <a:lnTo>
                      <a:pt x="831" y="1254"/>
                    </a:lnTo>
                    <a:lnTo>
                      <a:pt x="796" y="1260"/>
                    </a:lnTo>
                    <a:lnTo>
                      <a:pt x="767" y="1266"/>
                    </a:lnTo>
                    <a:lnTo>
                      <a:pt x="732" y="1272"/>
                    </a:lnTo>
                    <a:lnTo>
                      <a:pt x="703" y="1278"/>
                    </a:lnTo>
                    <a:lnTo>
                      <a:pt x="680" y="1283"/>
                    </a:lnTo>
                    <a:lnTo>
                      <a:pt x="663" y="1289"/>
                    </a:lnTo>
                    <a:lnTo>
                      <a:pt x="639" y="1272"/>
                    </a:lnTo>
                    <a:lnTo>
                      <a:pt x="610" y="1237"/>
                    </a:lnTo>
                    <a:lnTo>
                      <a:pt x="581" y="1196"/>
                    </a:lnTo>
                    <a:lnTo>
                      <a:pt x="552" y="1144"/>
                    </a:lnTo>
                    <a:lnTo>
                      <a:pt x="529" y="1092"/>
                    </a:lnTo>
                    <a:lnTo>
                      <a:pt x="512" y="1034"/>
                    </a:lnTo>
                    <a:lnTo>
                      <a:pt x="488" y="976"/>
                    </a:lnTo>
                    <a:lnTo>
                      <a:pt x="471" y="918"/>
                    </a:lnTo>
                    <a:lnTo>
                      <a:pt x="442" y="848"/>
                    </a:lnTo>
                    <a:lnTo>
                      <a:pt x="407" y="772"/>
                    </a:lnTo>
                    <a:lnTo>
                      <a:pt x="372" y="703"/>
                    </a:lnTo>
                    <a:lnTo>
                      <a:pt x="349" y="651"/>
                    </a:lnTo>
                    <a:lnTo>
                      <a:pt x="331" y="604"/>
                    </a:lnTo>
                    <a:lnTo>
                      <a:pt x="314" y="534"/>
                    </a:lnTo>
                    <a:lnTo>
                      <a:pt x="291" y="465"/>
                    </a:lnTo>
                    <a:lnTo>
                      <a:pt x="273" y="418"/>
                    </a:lnTo>
                    <a:lnTo>
                      <a:pt x="256" y="383"/>
                    </a:lnTo>
                    <a:lnTo>
                      <a:pt x="233" y="331"/>
                    </a:lnTo>
                    <a:lnTo>
                      <a:pt x="198" y="273"/>
                    </a:lnTo>
                    <a:lnTo>
                      <a:pt x="169" y="215"/>
                    </a:lnTo>
                    <a:lnTo>
                      <a:pt x="157" y="238"/>
                    </a:lnTo>
                    <a:lnTo>
                      <a:pt x="140" y="262"/>
                    </a:lnTo>
                    <a:lnTo>
                      <a:pt x="128" y="285"/>
                    </a:lnTo>
                    <a:lnTo>
                      <a:pt x="117" y="302"/>
                    </a:lnTo>
                    <a:lnTo>
                      <a:pt x="111" y="331"/>
                    </a:lnTo>
                    <a:lnTo>
                      <a:pt x="111" y="378"/>
                    </a:lnTo>
                    <a:lnTo>
                      <a:pt x="105" y="424"/>
                    </a:lnTo>
                    <a:lnTo>
                      <a:pt x="99" y="459"/>
                    </a:lnTo>
                    <a:lnTo>
                      <a:pt x="93" y="500"/>
                    </a:lnTo>
                    <a:lnTo>
                      <a:pt x="82" y="540"/>
                    </a:lnTo>
                    <a:lnTo>
                      <a:pt x="76" y="587"/>
                    </a:lnTo>
                    <a:lnTo>
                      <a:pt x="64" y="627"/>
                    </a:lnTo>
                    <a:lnTo>
                      <a:pt x="53" y="685"/>
                    </a:lnTo>
                    <a:lnTo>
                      <a:pt x="35" y="772"/>
                    </a:lnTo>
                    <a:lnTo>
                      <a:pt x="24" y="854"/>
                    </a:lnTo>
                    <a:lnTo>
                      <a:pt x="12" y="912"/>
                    </a:lnTo>
                    <a:lnTo>
                      <a:pt x="0" y="860"/>
                    </a:lnTo>
                    <a:lnTo>
                      <a:pt x="6" y="790"/>
                    </a:lnTo>
                    <a:lnTo>
                      <a:pt x="12" y="726"/>
                    </a:lnTo>
                    <a:lnTo>
                      <a:pt x="24" y="680"/>
                    </a:lnTo>
                    <a:lnTo>
                      <a:pt x="29" y="627"/>
                    </a:lnTo>
                    <a:lnTo>
                      <a:pt x="29" y="552"/>
                    </a:lnTo>
                    <a:lnTo>
                      <a:pt x="35" y="465"/>
                    </a:lnTo>
                    <a:lnTo>
                      <a:pt x="35" y="407"/>
                    </a:lnTo>
                    <a:lnTo>
                      <a:pt x="35" y="354"/>
                    </a:lnTo>
                    <a:lnTo>
                      <a:pt x="41" y="291"/>
                    </a:lnTo>
                    <a:lnTo>
                      <a:pt x="47" y="238"/>
                    </a:lnTo>
                    <a:lnTo>
                      <a:pt x="47" y="215"/>
                    </a:lnTo>
                    <a:lnTo>
                      <a:pt x="59" y="291"/>
                    </a:lnTo>
                    <a:lnTo>
                      <a:pt x="64" y="250"/>
                    </a:lnTo>
                    <a:lnTo>
                      <a:pt x="64" y="186"/>
                    </a:lnTo>
                    <a:lnTo>
                      <a:pt x="64" y="128"/>
                    </a:lnTo>
                    <a:lnTo>
                      <a:pt x="64" y="99"/>
                    </a:lnTo>
                    <a:lnTo>
                      <a:pt x="64" y="82"/>
                    </a:lnTo>
                    <a:lnTo>
                      <a:pt x="70" y="70"/>
                    </a:lnTo>
                    <a:lnTo>
                      <a:pt x="82" y="52"/>
                    </a:lnTo>
                    <a:lnTo>
                      <a:pt x="105" y="41"/>
                    </a:lnTo>
                    <a:lnTo>
                      <a:pt x="151" y="29"/>
                    </a:lnTo>
                    <a:lnTo>
                      <a:pt x="204" y="6"/>
                    </a:lnTo>
                    <a:lnTo>
                      <a:pt x="244" y="0"/>
                    </a:lnTo>
                    <a:lnTo>
                      <a:pt x="273" y="6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auto">
              <a:xfrm>
                <a:off x="3333" y="2818"/>
                <a:ext cx="1109" cy="644"/>
              </a:xfrm>
              <a:custGeom>
                <a:avLst/>
                <a:gdLst/>
                <a:ahLst/>
                <a:cxnLst>
                  <a:cxn ang="0">
                    <a:pos x="1092" y="17"/>
                  </a:cxn>
                  <a:cxn ang="0">
                    <a:pos x="1028" y="6"/>
                  </a:cxn>
                  <a:cxn ang="0">
                    <a:pos x="952" y="0"/>
                  </a:cxn>
                  <a:cxn ang="0">
                    <a:pos x="877" y="0"/>
                  </a:cxn>
                  <a:cxn ang="0">
                    <a:pos x="819" y="6"/>
                  </a:cxn>
                  <a:cxn ang="0">
                    <a:pos x="760" y="6"/>
                  </a:cxn>
                  <a:cxn ang="0">
                    <a:pos x="708" y="0"/>
                  </a:cxn>
                  <a:cxn ang="0">
                    <a:pos x="662" y="0"/>
                  </a:cxn>
                  <a:cxn ang="0">
                    <a:pos x="621" y="6"/>
                  </a:cxn>
                  <a:cxn ang="0">
                    <a:pos x="557" y="11"/>
                  </a:cxn>
                  <a:cxn ang="0">
                    <a:pos x="482" y="17"/>
                  </a:cxn>
                  <a:cxn ang="0">
                    <a:pos x="406" y="23"/>
                  </a:cxn>
                  <a:cxn ang="0">
                    <a:pos x="348" y="35"/>
                  </a:cxn>
                  <a:cxn ang="0">
                    <a:pos x="267" y="40"/>
                  </a:cxn>
                  <a:cxn ang="0">
                    <a:pos x="168" y="52"/>
                  </a:cxn>
                  <a:cxn ang="0">
                    <a:pos x="75" y="69"/>
                  </a:cxn>
                  <a:cxn ang="0">
                    <a:pos x="29" y="110"/>
                  </a:cxn>
                  <a:cxn ang="0">
                    <a:pos x="23" y="186"/>
                  </a:cxn>
                  <a:cxn ang="0">
                    <a:pos x="5" y="255"/>
                  </a:cxn>
                  <a:cxn ang="0">
                    <a:pos x="11" y="308"/>
                  </a:cxn>
                  <a:cxn ang="0">
                    <a:pos x="64" y="337"/>
                  </a:cxn>
                  <a:cxn ang="0">
                    <a:pos x="122" y="354"/>
                  </a:cxn>
                  <a:cxn ang="0">
                    <a:pos x="191" y="371"/>
                  </a:cxn>
                  <a:cxn ang="0">
                    <a:pos x="249" y="395"/>
                  </a:cxn>
                  <a:cxn ang="0">
                    <a:pos x="296" y="418"/>
                  </a:cxn>
                  <a:cxn ang="0">
                    <a:pos x="366" y="447"/>
                  </a:cxn>
                  <a:cxn ang="0">
                    <a:pos x="441" y="464"/>
                  </a:cxn>
                  <a:cxn ang="0">
                    <a:pos x="499" y="482"/>
                  </a:cxn>
                  <a:cxn ang="0">
                    <a:pos x="528" y="493"/>
                  </a:cxn>
                  <a:cxn ang="0">
                    <a:pos x="580" y="517"/>
                  </a:cxn>
                  <a:cxn ang="0">
                    <a:pos x="644" y="546"/>
                  </a:cxn>
                  <a:cxn ang="0">
                    <a:pos x="702" y="563"/>
                  </a:cxn>
                  <a:cxn ang="0">
                    <a:pos x="737" y="569"/>
                  </a:cxn>
                  <a:cxn ang="0">
                    <a:pos x="784" y="586"/>
                  </a:cxn>
                  <a:cxn ang="0">
                    <a:pos x="836" y="615"/>
                  </a:cxn>
                  <a:cxn ang="0">
                    <a:pos x="894" y="638"/>
                  </a:cxn>
                  <a:cxn ang="0">
                    <a:pos x="888" y="627"/>
                  </a:cxn>
                  <a:cxn ang="0">
                    <a:pos x="824" y="586"/>
                  </a:cxn>
                  <a:cxn ang="0">
                    <a:pos x="749" y="534"/>
                  </a:cxn>
                  <a:cxn ang="0">
                    <a:pos x="650" y="482"/>
                  </a:cxn>
                  <a:cxn ang="0">
                    <a:pos x="598" y="458"/>
                  </a:cxn>
                  <a:cxn ang="0">
                    <a:pos x="546" y="412"/>
                  </a:cxn>
                  <a:cxn ang="0">
                    <a:pos x="487" y="366"/>
                  </a:cxn>
                  <a:cxn ang="0">
                    <a:pos x="441" y="331"/>
                  </a:cxn>
                  <a:cxn ang="0">
                    <a:pos x="429" y="308"/>
                  </a:cxn>
                  <a:cxn ang="0">
                    <a:pos x="429" y="278"/>
                  </a:cxn>
                  <a:cxn ang="0">
                    <a:pos x="441" y="261"/>
                  </a:cxn>
                  <a:cxn ang="0">
                    <a:pos x="528" y="261"/>
                  </a:cxn>
                  <a:cxn ang="0">
                    <a:pos x="627" y="261"/>
                  </a:cxn>
                  <a:cxn ang="0">
                    <a:pos x="714" y="255"/>
                  </a:cxn>
                  <a:cxn ang="0">
                    <a:pos x="720" y="220"/>
                  </a:cxn>
                  <a:cxn ang="0">
                    <a:pos x="755" y="191"/>
                  </a:cxn>
                  <a:cxn ang="0">
                    <a:pos x="807" y="157"/>
                  </a:cxn>
                  <a:cxn ang="0">
                    <a:pos x="865" y="133"/>
                  </a:cxn>
                  <a:cxn ang="0">
                    <a:pos x="917" y="122"/>
                  </a:cxn>
                  <a:cxn ang="0">
                    <a:pos x="958" y="110"/>
                  </a:cxn>
                  <a:cxn ang="0">
                    <a:pos x="1010" y="87"/>
                  </a:cxn>
                  <a:cxn ang="0">
                    <a:pos x="1062" y="52"/>
                  </a:cxn>
                  <a:cxn ang="0">
                    <a:pos x="1109" y="17"/>
                  </a:cxn>
                </a:cxnLst>
                <a:rect l="0" t="0" r="r" b="b"/>
                <a:pathLst>
                  <a:path w="1109" h="644">
                    <a:moveTo>
                      <a:pt x="1109" y="17"/>
                    </a:moveTo>
                    <a:lnTo>
                      <a:pt x="1092" y="17"/>
                    </a:lnTo>
                    <a:lnTo>
                      <a:pt x="1062" y="11"/>
                    </a:lnTo>
                    <a:lnTo>
                      <a:pt x="1028" y="6"/>
                    </a:lnTo>
                    <a:lnTo>
                      <a:pt x="993" y="6"/>
                    </a:lnTo>
                    <a:lnTo>
                      <a:pt x="952" y="0"/>
                    </a:lnTo>
                    <a:lnTo>
                      <a:pt x="917" y="0"/>
                    </a:lnTo>
                    <a:lnTo>
                      <a:pt x="877" y="0"/>
                    </a:lnTo>
                    <a:lnTo>
                      <a:pt x="848" y="0"/>
                    </a:lnTo>
                    <a:lnTo>
                      <a:pt x="819" y="6"/>
                    </a:lnTo>
                    <a:lnTo>
                      <a:pt x="790" y="6"/>
                    </a:lnTo>
                    <a:lnTo>
                      <a:pt x="760" y="6"/>
                    </a:lnTo>
                    <a:lnTo>
                      <a:pt x="731" y="0"/>
                    </a:lnTo>
                    <a:lnTo>
                      <a:pt x="708" y="0"/>
                    </a:lnTo>
                    <a:lnTo>
                      <a:pt x="685" y="0"/>
                    </a:lnTo>
                    <a:lnTo>
                      <a:pt x="662" y="0"/>
                    </a:lnTo>
                    <a:lnTo>
                      <a:pt x="644" y="0"/>
                    </a:lnTo>
                    <a:lnTo>
                      <a:pt x="621" y="6"/>
                    </a:lnTo>
                    <a:lnTo>
                      <a:pt x="592" y="6"/>
                    </a:lnTo>
                    <a:lnTo>
                      <a:pt x="557" y="11"/>
                    </a:lnTo>
                    <a:lnTo>
                      <a:pt x="522" y="11"/>
                    </a:lnTo>
                    <a:lnTo>
                      <a:pt x="482" y="17"/>
                    </a:lnTo>
                    <a:lnTo>
                      <a:pt x="441" y="23"/>
                    </a:lnTo>
                    <a:lnTo>
                      <a:pt x="406" y="23"/>
                    </a:lnTo>
                    <a:lnTo>
                      <a:pt x="377" y="29"/>
                    </a:lnTo>
                    <a:lnTo>
                      <a:pt x="348" y="35"/>
                    </a:lnTo>
                    <a:lnTo>
                      <a:pt x="307" y="40"/>
                    </a:lnTo>
                    <a:lnTo>
                      <a:pt x="267" y="40"/>
                    </a:lnTo>
                    <a:lnTo>
                      <a:pt x="215" y="46"/>
                    </a:lnTo>
                    <a:lnTo>
                      <a:pt x="168" y="52"/>
                    </a:lnTo>
                    <a:lnTo>
                      <a:pt x="122" y="64"/>
                    </a:lnTo>
                    <a:lnTo>
                      <a:pt x="75" y="69"/>
                    </a:lnTo>
                    <a:lnTo>
                      <a:pt x="34" y="81"/>
                    </a:lnTo>
                    <a:lnTo>
                      <a:pt x="29" y="110"/>
                    </a:lnTo>
                    <a:lnTo>
                      <a:pt x="29" y="145"/>
                    </a:lnTo>
                    <a:lnTo>
                      <a:pt x="23" y="186"/>
                    </a:lnTo>
                    <a:lnTo>
                      <a:pt x="17" y="220"/>
                    </a:lnTo>
                    <a:lnTo>
                      <a:pt x="5" y="255"/>
                    </a:lnTo>
                    <a:lnTo>
                      <a:pt x="0" y="278"/>
                    </a:lnTo>
                    <a:lnTo>
                      <a:pt x="11" y="308"/>
                    </a:lnTo>
                    <a:lnTo>
                      <a:pt x="40" y="325"/>
                    </a:lnTo>
                    <a:lnTo>
                      <a:pt x="64" y="337"/>
                    </a:lnTo>
                    <a:lnTo>
                      <a:pt x="93" y="342"/>
                    </a:lnTo>
                    <a:lnTo>
                      <a:pt x="122" y="354"/>
                    </a:lnTo>
                    <a:lnTo>
                      <a:pt x="156" y="360"/>
                    </a:lnTo>
                    <a:lnTo>
                      <a:pt x="191" y="371"/>
                    </a:lnTo>
                    <a:lnTo>
                      <a:pt x="220" y="383"/>
                    </a:lnTo>
                    <a:lnTo>
                      <a:pt x="249" y="395"/>
                    </a:lnTo>
                    <a:lnTo>
                      <a:pt x="273" y="406"/>
                    </a:lnTo>
                    <a:lnTo>
                      <a:pt x="296" y="418"/>
                    </a:lnTo>
                    <a:lnTo>
                      <a:pt x="331" y="435"/>
                    </a:lnTo>
                    <a:lnTo>
                      <a:pt x="366" y="447"/>
                    </a:lnTo>
                    <a:lnTo>
                      <a:pt x="406" y="453"/>
                    </a:lnTo>
                    <a:lnTo>
                      <a:pt x="441" y="464"/>
                    </a:lnTo>
                    <a:lnTo>
                      <a:pt x="476" y="476"/>
                    </a:lnTo>
                    <a:lnTo>
                      <a:pt x="499" y="482"/>
                    </a:lnTo>
                    <a:lnTo>
                      <a:pt x="517" y="488"/>
                    </a:lnTo>
                    <a:lnTo>
                      <a:pt x="528" y="493"/>
                    </a:lnTo>
                    <a:lnTo>
                      <a:pt x="551" y="505"/>
                    </a:lnTo>
                    <a:lnTo>
                      <a:pt x="580" y="517"/>
                    </a:lnTo>
                    <a:lnTo>
                      <a:pt x="609" y="534"/>
                    </a:lnTo>
                    <a:lnTo>
                      <a:pt x="644" y="546"/>
                    </a:lnTo>
                    <a:lnTo>
                      <a:pt x="673" y="551"/>
                    </a:lnTo>
                    <a:lnTo>
                      <a:pt x="702" y="563"/>
                    </a:lnTo>
                    <a:lnTo>
                      <a:pt x="720" y="563"/>
                    </a:lnTo>
                    <a:lnTo>
                      <a:pt x="737" y="569"/>
                    </a:lnTo>
                    <a:lnTo>
                      <a:pt x="760" y="575"/>
                    </a:lnTo>
                    <a:lnTo>
                      <a:pt x="784" y="586"/>
                    </a:lnTo>
                    <a:lnTo>
                      <a:pt x="813" y="598"/>
                    </a:lnTo>
                    <a:lnTo>
                      <a:pt x="836" y="615"/>
                    </a:lnTo>
                    <a:lnTo>
                      <a:pt x="865" y="627"/>
                    </a:lnTo>
                    <a:lnTo>
                      <a:pt x="894" y="638"/>
                    </a:lnTo>
                    <a:lnTo>
                      <a:pt x="917" y="644"/>
                    </a:lnTo>
                    <a:lnTo>
                      <a:pt x="888" y="627"/>
                    </a:lnTo>
                    <a:lnTo>
                      <a:pt x="853" y="609"/>
                    </a:lnTo>
                    <a:lnTo>
                      <a:pt x="824" y="586"/>
                    </a:lnTo>
                    <a:lnTo>
                      <a:pt x="790" y="563"/>
                    </a:lnTo>
                    <a:lnTo>
                      <a:pt x="749" y="534"/>
                    </a:lnTo>
                    <a:lnTo>
                      <a:pt x="697" y="505"/>
                    </a:lnTo>
                    <a:lnTo>
                      <a:pt x="650" y="482"/>
                    </a:lnTo>
                    <a:lnTo>
                      <a:pt x="621" y="470"/>
                    </a:lnTo>
                    <a:lnTo>
                      <a:pt x="598" y="458"/>
                    </a:lnTo>
                    <a:lnTo>
                      <a:pt x="575" y="435"/>
                    </a:lnTo>
                    <a:lnTo>
                      <a:pt x="546" y="412"/>
                    </a:lnTo>
                    <a:lnTo>
                      <a:pt x="517" y="389"/>
                    </a:lnTo>
                    <a:lnTo>
                      <a:pt x="487" y="366"/>
                    </a:lnTo>
                    <a:lnTo>
                      <a:pt x="458" y="348"/>
                    </a:lnTo>
                    <a:lnTo>
                      <a:pt x="441" y="331"/>
                    </a:lnTo>
                    <a:lnTo>
                      <a:pt x="418" y="319"/>
                    </a:lnTo>
                    <a:lnTo>
                      <a:pt x="429" y="308"/>
                    </a:lnTo>
                    <a:lnTo>
                      <a:pt x="435" y="296"/>
                    </a:lnTo>
                    <a:lnTo>
                      <a:pt x="429" y="278"/>
                    </a:lnTo>
                    <a:lnTo>
                      <a:pt x="412" y="261"/>
                    </a:lnTo>
                    <a:lnTo>
                      <a:pt x="441" y="261"/>
                    </a:lnTo>
                    <a:lnTo>
                      <a:pt x="482" y="261"/>
                    </a:lnTo>
                    <a:lnTo>
                      <a:pt x="528" y="261"/>
                    </a:lnTo>
                    <a:lnTo>
                      <a:pt x="580" y="261"/>
                    </a:lnTo>
                    <a:lnTo>
                      <a:pt x="627" y="261"/>
                    </a:lnTo>
                    <a:lnTo>
                      <a:pt x="673" y="261"/>
                    </a:lnTo>
                    <a:lnTo>
                      <a:pt x="714" y="255"/>
                    </a:lnTo>
                    <a:lnTo>
                      <a:pt x="743" y="244"/>
                    </a:lnTo>
                    <a:lnTo>
                      <a:pt x="720" y="220"/>
                    </a:lnTo>
                    <a:lnTo>
                      <a:pt x="731" y="209"/>
                    </a:lnTo>
                    <a:lnTo>
                      <a:pt x="755" y="191"/>
                    </a:lnTo>
                    <a:lnTo>
                      <a:pt x="778" y="174"/>
                    </a:lnTo>
                    <a:lnTo>
                      <a:pt x="807" y="157"/>
                    </a:lnTo>
                    <a:lnTo>
                      <a:pt x="836" y="145"/>
                    </a:lnTo>
                    <a:lnTo>
                      <a:pt x="865" y="133"/>
                    </a:lnTo>
                    <a:lnTo>
                      <a:pt x="894" y="122"/>
                    </a:lnTo>
                    <a:lnTo>
                      <a:pt x="917" y="122"/>
                    </a:lnTo>
                    <a:lnTo>
                      <a:pt x="935" y="122"/>
                    </a:lnTo>
                    <a:lnTo>
                      <a:pt x="958" y="110"/>
                    </a:lnTo>
                    <a:lnTo>
                      <a:pt x="981" y="99"/>
                    </a:lnTo>
                    <a:lnTo>
                      <a:pt x="1010" y="87"/>
                    </a:lnTo>
                    <a:lnTo>
                      <a:pt x="1033" y="69"/>
                    </a:lnTo>
                    <a:lnTo>
                      <a:pt x="1062" y="52"/>
                    </a:lnTo>
                    <a:lnTo>
                      <a:pt x="1086" y="35"/>
                    </a:lnTo>
                    <a:lnTo>
                      <a:pt x="1109" y="17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auto">
              <a:xfrm>
                <a:off x="5621" y="2707"/>
                <a:ext cx="726" cy="1568"/>
              </a:xfrm>
              <a:custGeom>
                <a:avLst/>
                <a:gdLst/>
                <a:ahLst/>
                <a:cxnLst>
                  <a:cxn ang="0">
                    <a:pos x="691" y="24"/>
                  </a:cxn>
                  <a:cxn ang="0">
                    <a:pos x="610" y="99"/>
                  </a:cxn>
                  <a:cxn ang="0">
                    <a:pos x="552" y="151"/>
                  </a:cxn>
                  <a:cxn ang="0">
                    <a:pos x="494" y="204"/>
                  </a:cxn>
                  <a:cxn ang="0">
                    <a:pos x="459" y="250"/>
                  </a:cxn>
                  <a:cxn ang="0">
                    <a:pos x="389" y="308"/>
                  </a:cxn>
                  <a:cxn ang="0">
                    <a:pos x="331" y="343"/>
                  </a:cxn>
                  <a:cxn ang="0">
                    <a:pos x="267" y="413"/>
                  </a:cxn>
                  <a:cxn ang="0">
                    <a:pos x="221" y="453"/>
                  </a:cxn>
                  <a:cxn ang="0">
                    <a:pos x="180" y="488"/>
                  </a:cxn>
                  <a:cxn ang="0">
                    <a:pos x="128" y="523"/>
                  </a:cxn>
                  <a:cxn ang="0">
                    <a:pos x="75" y="552"/>
                  </a:cxn>
                  <a:cxn ang="0">
                    <a:pos x="23" y="581"/>
                  </a:cxn>
                  <a:cxn ang="0">
                    <a:pos x="0" y="651"/>
                  </a:cxn>
                  <a:cxn ang="0">
                    <a:pos x="23" y="738"/>
                  </a:cxn>
                  <a:cxn ang="0">
                    <a:pos x="70" y="877"/>
                  </a:cxn>
                  <a:cxn ang="0">
                    <a:pos x="128" y="958"/>
                  </a:cxn>
                  <a:cxn ang="0">
                    <a:pos x="209" y="1057"/>
                  </a:cxn>
                  <a:cxn ang="0">
                    <a:pos x="279" y="1168"/>
                  </a:cxn>
                  <a:cxn ang="0">
                    <a:pos x="372" y="1295"/>
                  </a:cxn>
                  <a:cxn ang="0">
                    <a:pos x="436" y="1365"/>
                  </a:cxn>
                  <a:cxn ang="0">
                    <a:pos x="482" y="1417"/>
                  </a:cxn>
                  <a:cxn ang="0">
                    <a:pos x="529" y="1475"/>
                  </a:cxn>
                  <a:cxn ang="0">
                    <a:pos x="569" y="1522"/>
                  </a:cxn>
                  <a:cxn ang="0">
                    <a:pos x="616" y="1557"/>
                  </a:cxn>
                  <a:cxn ang="0">
                    <a:pos x="639" y="1562"/>
                  </a:cxn>
                  <a:cxn ang="0">
                    <a:pos x="616" y="1452"/>
                  </a:cxn>
                  <a:cxn ang="0">
                    <a:pos x="575" y="1318"/>
                  </a:cxn>
                  <a:cxn ang="0">
                    <a:pos x="558" y="1220"/>
                  </a:cxn>
                  <a:cxn ang="0">
                    <a:pos x="505" y="1086"/>
                  </a:cxn>
                  <a:cxn ang="0">
                    <a:pos x="430" y="935"/>
                  </a:cxn>
                  <a:cxn ang="0">
                    <a:pos x="348" y="808"/>
                  </a:cxn>
                  <a:cxn ang="0">
                    <a:pos x="302" y="744"/>
                  </a:cxn>
                  <a:cxn ang="0">
                    <a:pos x="285" y="686"/>
                  </a:cxn>
                  <a:cxn ang="0">
                    <a:pos x="302" y="628"/>
                  </a:cxn>
                  <a:cxn ang="0">
                    <a:pos x="372" y="546"/>
                  </a:cxn>
                  <a:cxn ang="0">
                    <a:pos x="418" y="436"/>
                  </a:cxn>
                  <a:cxn ang="0">
                    <a:pos x="505" y="279"/>
                  </a:cxn>
                  <a:cxn ang="0">
                    <a:pos x="563" y="233"/>
                  </a:cxn>
                  <a:cxn ang="0">
                    <a:pos x="621" y="140"/>
                  </a:cxn>
                  <a:cxn ang="0">
                    <a:pos x="656" y="93"/>
                  </a:cxn>
                  <a:cxn ang="0">
                    <a:pos x="703" y="53"/>
                  </a:cxn>
                </a:cxnLst>
                <a:rect l="0" t="0" r="r" b="b"/>
                <a:pathLst>
                  <a:path w="726" h="1568">
                    <a:moveTo>
                      <a:pt x="726" y="0"/>
                    </a:moveTo>
                    <a:lnTo>
                      <a:pt x="691" y="24"/>
                    </a:lnTo>
                    <a:lnTo>
                      <a:pt x="650" y="59"/>
                    </a:lnTo>
                    <a:lnTo>
                      <a:pt x="610" y="99"/>
                    </a:lnTo>
                    <a:lnTo>
                      <a:pt x="581" y="128"/>
                    </a:lnTo>
                    <a:lnTo>
                      <a:pt x="552" y="151"/>
                    </a:lnTo>
                    <a:lnTo>
                      <a:pt x="523" y="175"/>
                    </a:lnTo>
                    <a:lnTo>
                      <a:pt x="494" y="204"/>
                    </a:lnTo>
                    <a:lnTo>
                      <a:pt x="476" y="227"/>
                    </a:lnTo>
                    <a:lnTo>
                      <a:pt x="459" y="250"/>
                    </a:lnTo>
                    <a:lnTo>
                      <a:pt x="430" y="285"/>
                    </a:lnTo>
                    <a:lnTo>
                      <a:pt x="389" y="308"/>
                    </a:lnTo>
                    <a:lnTo>
                      <a:pt x="360" y="326"/>
                    </a:lnTo>
                    <a:lnTo>
                      <a:pt x="331" y="343"/>
                    </a:lnTo>
                    <a:lnTo>
                      <a:pt x="302" y="372"/>
                    </a:lnTo>
                    <a:lnTo>
                      <a:pt x="267" y="413"/>
                    </a:lnTo>
                    <a:lnTo>
                      <a:pt x="238" y="442"/>
                    </a:lnTo>
                    <a:lnTo>
                      <a:pt x="221" y="453"/>
                    </a:lnTo>
                    <a:lnTo>
                      <a:pt x="203" y="471"/>
                    </a:lnTo>
                    <a:lnTo>
                      <a:pt x="180" y="488"/>
                    </a:lnTo>
                    <a:lnTo>
                      <a:pt x="151" y="506"/>
                    </a:lnTo>
                    <a:lnTo>
                      <a:pt x="128" y="523"/>
                    </a:lnTo>
                    <a:lnTo>
                      <a:pt x="99" y="535"/>
                    </a:lnTo>
                    <a:lnTo>
                      <a:pt x="75" y="552"/>
                    </a:lnTo>
                    <a:lnTo>
                      <a:pt x="58" y="558"/>
                    </a:lnTo>
                    <a:lnTo>
                      <a:pt x="23" y="581"/>
                    </a:lnTo>
                    <a:lnTo>
                      <a:pt x="6" y="616"/>
                    </a:lnTo>
                    <a:lnTo>
                      <a:pt x="0" y="651"/>
                    </a:lnTo>
                    <a:lnTo>
                      <a:pt x="6" y="686"/>
                    </a:lnTo>
                    <a:lnTo>
                      <a:pt x="23" y="738"/>
                    </a:lnTo>
                    <a:lnTo>
                      <a:pt x="41" y="808"/>
                    </a:lnTo>
                    <a:lnTo>
                      <a:pt x="70" y="877"/>
                    </a:lnTo>
                    <a:lnTo>
                      <a:pt x="93" y="924"/>
                    </a:lnTo>
                    <a:lnTo>
                      <a:pt x="128" y="958"/>
                    </a:lnTo>
                    <a:lnTo>
                      <a:pt x="168" y="1005"/>
                    </a:lnTo>
                    <a:lnTo>
                      <a:pt x="209" y="1057"/>
                    </a:lnTo>
                    <a:lnTo>
                      <a:pt x="244" y="1109"/>
                    </a:lnTo>
                    <a:lnTo>
                      <a:pt x="279" y="1168"/>
                    </a:lnTo>
                    <a:lnTo>
                      <a:pt x="325" y="1237"/>
                    </a:lnTo>
                    <a:lnTo>
                      <a:pt x="372" y="1295"/>
                    </a:lnTo>
                    <a:lnTo>
                      <a:pt x="412" y="1348"/>
                    </a:lnTo>
                    <a:lnTo>
                      <a:pt x="436" y="1365"/>
                    </a:lnTo>
                    <a:lnTo>
                      <a:pt x="459" y="1394"/>
                    </a:lnTo>
                    <a:lnTo>
                      <a:pt x="482" y="1417"/>
                    </a:lnTo>
                    <a:lnTo>
                      <a:pt x="505" y="1446"/>
                    </a:lnTo>
                    <a:lnTo>
                      <a:pt x="529" y="1475"/>
                    </a:lnTo>
                    <a:lnTo>
                      <a:pt x="552" y="1498"/>
                    </a:lnTo>
                    <a:lnTo>
                      <a:pt x="569" y="1522"/>
                    </a:lnTo>
                    <a:lnTo>
                      <a:pt x="587" y="1539"/>
                    </a:lnTo>
                    <a:lnTo>
                      <a:pt x="616" y="1557"/>
                    </a:lnTo>
                    <a:lnTo>
                      <a:pt x="633" y="1568"/>
                    </a:lnTo>
                    <a:lnTo>
                      <a:pt x="639" y="1562"/>
                    </a:lnTo>
                    <a:lnTo>
                      <a:pt x="633" y="1522"/>
                    </a:lnTo>
                    <a:lnTo>
                      <a:pt x="616" y="1452"/>
                    </a:lnTo>
                    <a:lnTo>
                      <a:pt x="598" y="1382"/>
                    </a:lnTo>
                    <a:lnTo>
                      <a:pt x="575" y="1318"/>
                    </a:lnTo>
                    <a:lnTo>
                      <a:pt x="563" y="1266"/>
                    </a:lnTo>
                    <a:lnTo>
                      <a:pt x="558" y="1220"/>
                    </a:lnTo>
                    <a:lnTo>
                      <a:pt x="534" y="1156"/>
                    </a:lnTo>
                    <a:lnTo>
                      <a:pt x="505" y="1086"/>
                    </a:lnTo>
                    <a:lnTo>
                      <a:pt x="470" y="1011"/>
                    </a:lnTo>
                    <a:lnTo>
                      <a:pt x="430" y="935"/>
                    </a:lnTo>
                    <a:lnTo>
                      <a:pt x="389" y="866"/>
                    </a:lnTo>
                    <a:lnTo>
                      <a:pt x="348" y="808"/>
                    </a:lnTo>
                    <a:lnTo>
                      <a:pt x="319" y="773"/>
                    </a:lnTo>
                    <a:lnTo>
                      <a:pt x="302" y="744"/>
                    </a:lnTo>
                    <a:lnTo>
                      <a:pt x="296" y="715"/>
                    </a:lnTo>
                    <a:lnTo>
                      <a:pt x="285" y="686"/>
                    </a:lnTo>
                    <a:lnTo>
                      <a:pt x="261" y="662"/>
                    </a:lnTo>
                    <a:lnTo>
                      <a:pt x="302" y="628"/>
                    </a:lnTo>
                    <a:lnTo>
                      <a:pt x="343" y="587"/>
                    </a:lnTo>
                    <a:lnTo>
                      <a:pt x="372" y="546"/>
                    </a:lnTo>
                    <a:lnTo>
                      <a:pt x="383" y="500"/>
                    </a:lnTo>
                    <a:lnTo>
                      <a:pt x="418" y="436"/>
                    </a:lnTo>
                    <a:lnTo>
                      <a:pt x="465" y="355"/>
                    </a:lnTo>
                    <a:lnTo>
                      <a:pt x="505" y="279"/>
                    </a:lnTo>
                    <a:lnTo>
                      <a:pt x="534" y="250"/>
                    </a:lnTo>
                    <a:lnTo>
                      <a:pt x="563" y="233"/>
                    </a:lnTo>
                    <a:lnTo>
                      <a:pt x="592" y="186"/>
                    </a:lnTo>
                    <a:lnTo>
                      <a:pt x="621" y="140"/>
                    </a:lnTo>
                    <a:lnTo>
                      <a:pt x="645" y="111"/>
                    </a:lnTo>
                    <a:lnTo>
                      <a:pt x="656" y="93"/>
                    </a:lnTo>
                    <a:lnTo>
                      <a:pt x="680" y="82"/>
                    </a:lnTo>
                    <a:lnTo>
                      <a:pt x="703" y="53"/>
                    </a:lnTo>
                    <a:lnTo>
                      <a:pt x="726" y="0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auto">
              <a:xfrm>
                <a:off x="4239" y="3811"/>
                <a:ext cx="1684" cy="1097"/>
              </a:xfrm>
              <a:custGeom>
                <a:avLst/>
                <a:gdLst/>
                <a:ahLst/>
                <a:cxnLst>
                  <a:cxn ang="0">
                    <a:pos x="191" y="98"/>
                  </a:cxn>
                  <a:cxn ang="0">
                    <a:pos x="139" y="255"/>
                  </a:cxn>
                  <a:cxn ang="0">
                    <a:pos x="104" y="406"/>
                  </a:cxn>
                  <a:cxn ang="0">
                    <a:pos x="75" y="569"/>
                  </a:cxn>
                  <a:cxn ang="0">
                    <a:pos x="17" y="807"/>
                  </a:cxn>
                  <a:cxn ang="0">
                    <a:pos x="17" y="1004"/>
                  </a:cxn>
                  <a:cxn ang="0">
                    <a:pos x="93" y="1056"/>
                  </a:cxn>
                  <a:cxn ang="0">
                    <a:pos x="168" y="1097"/>
                  </a:cxn>
                  <a:cxn ang="0">
                    <a:pos x="273" y="1016"/>
                  </a:cxn>
                  <a:cxn ang="0">
                    <a:pos x="366" y="900"/>
                  </a:cxn>
                  <a:cxn ang="0">
                    <a:pos x="418" y="830"/>
                  </a:cxn>
                  <a:cxn ang="0">
                    <a:pos x="493" y="754"/>
                  </a:cxn>
                  <a:cxn ang="0">
                    <a:pos x="598" y="679"/>
                  </a:cxn>
                  <a:cxn ang="0">
                    <a:pos x="702" y="563"/>
                  </a:cxn>
                  <a:cxn ang="0">
                    <a:pos x="772" y="453"/>
                  </a:cxn>
                  <a:cxn ang="0">
                    <a:pos x="836" y="360"/>
                  </a:cxn>
                  <a:cxn ang="0">
                    <a:pos x="923" y="267"/>
                  </a:cxn>
                  <a:cxn ang="0">
                    <a:pos x="993" y="197"/>
                  </a:cxn>
                  <a:cxn ang="0">
                    <a:pos x="1097" y="226"/>
                  </a:cxn>
                  <a:cxn ang="0">
                    <a:pos x="1196" y="261"/>
                  </a:cxn>
                  <a:cxn ang="0">
                    <a:pos x="1254" y="302"/>
                  </a:cxn>
                  <a:cxn ang="0">
                    <a:pos x="1341" y="331"/>
                  </a:cxn>
                  <a:cxn ang="0">
                    <a:pos x="1405" y="348"/>
                  </a:cxn>
                  <a:cxn ang="0">
                    <a:pos x="1498" y="377"/>
                  </a:cxn>
                  <a:cxn ang="0">
                    <a:pos x="1626" y="423"/>
                  </a:cxn>
                  <a:cxn ang="0">
                    <a:pos x="1684" y="429"/>
                  </a:cxn>
                  <a:cxn ang="0">
                    <a:pos x="1579" y="365"/>
                  </a:cxn>
                  <a:cxn ang="0">
                    <a:pos x="1469" y="302"/>
                  </a:cxn>
                  <a:cxn ang="0">
                    <a:pos x="1359" y="238"/>
                  </a:cxn>
                  <a:cxn ang="0">
                    <a:pos x="1266" y="209"/>
                  </a:cxn>
                  <a:cxn ang="0">
                    <a:pos x="1155" y="162"/>
                  </a:cxn>
                  <a:cxn ang="0">
                    <a:pos x="1051" y="110"/>
                  </a:cxn>
                  <a:cxn ang="0">
                    <a:pos x="975" y="46"/>
                  </a:cxn>
                  <a:cxn ang="0">
                    <a:pos x="923" y="64"/>
                  </a:cxn>
                  <a:cxn ang="0">
                    <a:pos x="807" y="185"/>
                  </a:cxn>
                  <a:cxn ang="0">
                    <a:pos x="726" y="226"/>
                  </a:cxn>
                  <a:cxn ang="0">
                    <a:pos x="656" y="273"/>
                  </a:cxn>
                  <a:cxn ang="0">
                    <a:pos x="592" y="336"/>
                  </a:cxn>
                  <a:cxn ang="0">
                    <a:pos x="488" y="400"/>
                  </a:cxn>
                  <a:cxn ang="0">
                    <a:pos x="429" y="453"/>
                  </a:cxn>
                  <a:cxn ang="0">
                    <a:pos x="354" y="551"/>
                  </a:cxn>
                  <a:cxn ang="0">
                    <a:pos x="273" y="563"/>
                  </a:cxn>
                  <a:cxn ang="0">
                    <a:pos x="255" y="331"/>
                  </a:cxn>
                  <a:cxn ang="0">
                    <a:pos x="244" y="93"/>
                  </a:cxn>
                </a:cxnLst>
                <a:rect l="0" t="0" r="r" b="b"/>
                <a:pathLst>
                  <a:path w="1684" h="1097">
                    <a:moveTo>
                      <a:pt x="226" y="0"/>
                    </a:moveTo>
                    <a:lnTo>
                      <a:pt x="209" y="34"/>
                    </a:lnTo>
                    <a:lnTo>
                      <a:pt x="191" y="98"/>
                    </a:lnTo>
                    <a:lnTo>
                      <a:pt x="174" y="162"/>
                    </a:lnTo>
                    <a:lnTo>
                      <a:pt x="156" y="214"/>
                    </a:lnTo>
                    <a:lnTo>
                      <a:pt x="139" y="255"/>
                    </a:lnTo>
                    <a:lnTo>
                      <a:pt x="133" y="307"/>
                    </a:lnTo>
                    <a:lnTo>
                      <a:pt x="122" y="360"/>
                    </a:lnTo>
                    <a:lnTo>
                      <a:pt x="104" y="406"/>
                    </a:lnTo>
                    <a:lnTo>
                      <a:pt x="87" y="453"/>
                    </a:lnTo>
                    <a:lnTo>
                      <a:pt x="75" y="511"/>
                    </a:lnTo>
                    <a:lnTo>
                      <a:pt x="75" y="569"/>
                    </a:lnTo>
                    <a:lnTo>
                      <a:pt x="64" y="621"/>
                    </a:lnTo>
                    <a:lnTo>
                      <a:pt x="40" y="696"/>
                    </a:lnTo>
                    <a:lnTo>
                      <a:pt x="17" y="807"/>
                    </a:lnTo>
                    <a:lnTo>
                      <a:pt x="0" y="917"/>
                    </a:lnTo>
                    <a:lnTo>
                      <a:pt x="5" y="987"/>
                    </a:lnTo>
                    <a:lnTo>
                      <a:pt x="17" y="1004"/>
                    </a:lnTo>
                    <a:lnTo>
                      <a:pt x="40" y="1022"/>
                    </a:lnTo>
                    <a:lnTo>
                      <a:pt x="64" y="1045"/>
                    </a:lnTo>
                    <a:lnTo>
                      <a:pt x="93" y="1056"/>
                    </a:lnTo>
                    <a:lnTo>
                      <a:pt x="116" y="1074"/>
                    </a:lnTo>
                    <a:lnTo>
                      <a:pt x="145" y="1085"/>
                    </a:lnTo>
                    <a:lnTo>
                      <a:pt x="168" y="1097"/>
                    </a:lnTo>
                    <a:lnTo>
                      <a:pt x="186" y="1097"/>
                    </a:lnTo>
                    <a:lnTo>
                      <a:pt x="226" y="1074"/>
                    </a:lnTo>
                    <a:lnTo>
                      <a:pt x="273" y="1016"/>
                    </a:lnTo>
                    <a:lnTo>
                      <a:pt x="319" y="952"/>
                    </a:lnTo>
                    <a:lnTo>
                      <a:pt x="354" y="911"/>
                    </a:lnTo>
                    <a:lnTo>
                      <a:pt x="366" y="900"/>
                    </a:lnTo>
                    <a:lnTo>
                      <a:pt x="383" y="876"/>
                    </a:lnTo>
                    <a:lnTo>
                      <a:pt x="400" y="859"/>
                    </a:lnTo>
                    <a:lnTo>
                      <a:pt x="418" y="830"/>
                    </a:lnTo>
                    <a:lnTo>
                      <a:pt x="441" y="807"/>
                    </a:lnTo>
                    <a:lnTo>
                      <a:pt x="464" y="778"/>
                    </a:lnTo>
                    <a:lnTo>
                      <a:pt x="493" y="754"/>
                    </a:lnTo>
                    <a:lnTo>
                      <a:pt x="528" y="731"/>
                    </a:lnTo>
                    <a:lnTo>
                      <a:pt x="563" y="708"/>
                    </a:lnTo>
                    <a:lnTo>
                      <a:pt x="598" y="679"/>
                    </a:lnTo>
                    <a:lnTo>
                      <a:pt x="639" y="644"/>
                    </a:lnTo>
                    <a:lnTo>
                      <a:pt x="673" y="603"/>
                    </a:lnTo>
                    <a:lnTo>
                      <a:pt x="702" y="563"/>
                    </a:lnTo>
                    <a:lnTo>
                      <a:pt x="731" y="522"/>
                    </a:lnTo>
                    <a:lnTo>
                      <a:pt x="755" y="487"/>
                    </a:lnTo>
                    <a:lnTo>
                      <a:pt x="772" y="453"/>
                    </a:lnTo>
                    <a:lnTo>
                      <a:pt x="790" y="423"/>
                    </a:lnTo>
                    <a:lnTo>
                      <a:pt x="807" y="394"/>
                    </a:lnTo>
                    <a:lnTo>
                      <a:pt x="836" y="360"/>
                    </a:lnTo>
                    <a:lnTo>
                      <a:pt x="865" y="331"/>
                    </a:lnTo>
                    <a:lnTo>
                      <a:pt x="894" y="296"/>
                    </a:lnTo>
                    <a:lnTo>
                      <a:pt x="923" y="267"/>
                    </a:lnTo>
                    <a:lnTo>
                      <a:pt x="958" y="232"/>
                    </a:lnTo>
                    <a:lnTo>
                      <a:pt x="981" y="191"/>
                    </a:lnTo>
                    <a:lnTo>
                      <a:pt x="993" y="197"/>
                    </a:lnTo>
                    <a:lnTo>
                      <a:pt x="1022" y="203"/>
                    </a:lnTo>
                    <a:lnTo>
                      <a:pt x="1057" y="214"/>
                    </a:lnTo>
                    <a:lnTo>
                      <a:pt x="1097" y="226"/>
                    </a:lnTo>
                    <a:lnTo>
                      <a:pt x="1132" y="244"/>
                    </a:lnTo>
                    <a:lnTo>
                      <a:pt x="1167" y="255"/>
                    </a:lnTo>
                    <a:lnTo>
                      <a:pt x="1196" y="261"/>
                    </a:lnTo>
                    <a:lnTo>
                      <a:pt x="1214" y="267"/>
                    </a:lnTo>
                    <a:lnTo>
                      <a:pt x="1231" y="284"/>
                    </a:lnTo>
                    <a:lnTo>
                      <a:pt x="1254" y="302"/>
                    </a:lnTo>
                    <a:lnTo>
                      <a:pt x="1277" y="313"/>
                    </a:lnTo>
                    <a:lnTo>
                      <a:pt x="1312" y="325"/>
                    </a:lnTo>
                    <a:lnTo>
                      <a:pt x="1341" y="331"/>
                    </a:lnTo>
                    <a:lnTo>
                      <a:pt x="1365" y="336"/>
                    </a:lnTo>
                    <a:lnTo>
                      <a:pt x="1388" y="342"/>
                    </a:lnTo>
                    <a:lnTo>
                      <a:pt x="1405" y="348"/>
                    </a:lnTo>
                    <a:lnTo>
                      <a:pt x="1428" y="354"/>
                    </a:lnTo>
                    <a:lnTo>
                      <a:pt x="1457" y="365"/>
                    </a:lnTo>
                    <a:lnTo>
                      <a:pt x="1498" y="377"/>
                    </a:lnTo>
                    <a:lnTo>
                      <a:pt x="1539" y="394"/>
                    </a:lnTo>
                    <a:lnTo>
                      <a:pt x="1585" y="412"/>
                    </a:lnTo>
                    <a:lnTo>
                      <a:pt x="1626" y="423"/>
                    </a:lnTo>
                    <a:lnTo>
                      <a:pt x="1661" y="435"/>
                    </a:lnTo>
                    <a:lnTo>
                      <a:pt x="1684" y="447"/>
                    </a:lnTo>
                    <a:lnTo>
                      <a:pt x="1684" y="429"/>
                    </a:lnTo>
                    <a:lnTo>
                      <a:pt x="1672" y="412"/>
                    </a:lnTo>
                    <a:lnTo>
                      <a:pt x="1638" y="394"/>
                    </a:lnTo>
                    <a:lnTo>
                      <a:pt x="1579" y="365"/>
                    </a:lnTo>
                    <a:lnTo>
                      <a:pt x="1545" y="348"/>
                    </a:lnTo>
                    <a:lnTo>
                      <a:pt x="1504" y="325"/>
                    </a:lnTo>
                    <a:lnTo>
                      <a:pt x="1469" y="302"/>
                    </a:lnTo>
                    <a:lnTo>
                      <a:pt x="1428" y="278"/>
                    </a:lnTo>
                    <a:lnTo>
                      <a:pt x="1394" y="255"/>
                    </a:lnTo>
                    <a:lnTo>
                      <a:pt x="1359" y="238"/>
                    </a:lnTo>
                    <a:lnTo>
                      <a:pt x="1324" y="220"/>
                    </a:lnTo>
                    <a:lnTo>
                      <a:pt x="1295" y="214"/>
                    </a:lnTo>
                    <a:lnTo>
                      <a:pt x="1266" y="209"/>
                    </a:lnTo>
                    <a:lnTo>
                      <a:pt x="1231" y="197"/>
                    </a:lnTo>
                    <a:lnTo>
                      <a:pt x="1190" y="180"/>
                    </a:lnTo>
                    <a:lnTo>
                      <a:pt x="1155" y="162"/>
                    </a:lnTo>
                    <a:lnTo>
                      <a:pt x="1115" y="145"/>
                    </a:lnTo>
                    <a:lnTo>
                      <a:pt x="1080" y="127"/>
                    </a:lnTo>
                    <a:lnTo>
                      <a:pt x="1051" y="110"/>
                    </a:lnTo>
                    <a:lnTo>
                      <a:pt x="1034" y="93"/>
                    </a:lnTo>
                    <a:lnTo>
                      <a:pt x="1004" y="64"/>
                    </a:lnTo>
                    <a:lnTo>
                      <a:pt x="975" y="46"/>
                    </a:lnTo>
                    <a:lnTo>
                      <a:pt x="958" y="40"/>
                    </a:lnTo>
                    <a:lnTo>
                      <a:pt x="952" y="34"/>
                    </a:lnTo>
                    <a:lnTo>
                      <a:pt x="923" y="64"/>
                    </a:lnTo>
                    <a:lnTo>
                      <a:pt x="888" y="104"/>
                    </a:lnTo>
                    <a:lnTo>
                      <a:pt x="853" y="151"/>
                    </a:lnTo>
                    <a:lnTo>
                      <a:pt x="807" y="185"/>
                    </a:lnTo>
                    <a:lnTo>
                      <a:pt x="778" y="197"/>
                    </a:lnTo>
                    <a:lnTo>
                      <a:pt x="755" y="214"/>
                    </a:lnTo>
                    <a:lnTo>
                      <a:pt x="726" y="226"/>
                    </a:lnTo>
                    <a:lnTo>
                      <a:pt x="702" y="244"/>
                    </a:lnTo>
                    <a:lnTo>
                      <a:pt x="679" y="255"/>
                    </a:lnTo>
                    <a:lnTo>
                      <a:pt x="656" y="273"/>
                    </a:lnTo>
                    <a:lnTo>
                      <a:pt x="639" y="290"/>
                    </a:lnTo>
                    <a:lnTo>
                      <a:pt x="621" y="307"/>
                    </a:lnTo>
                    <a:lnTo>
                      <a:pt x="592" y="336"/>
                    </a:lnTo>
                    <a:lnTo>
                      <a:pt x="557" y="360"/>
                    </a:lnTo>
                    <a:lnTo>
                      <a:pt x="522" y="383"/>
                    </a:lnTo>
                    <a:lnTo>
                      <a:pt x="488" y="400"/>
                    </a:lnTo>
                    <a:lnTo>
                      <a:pt x="470" y="412"/>
                    </a:lnTo>
                    <a:lnTo>
                      <a:pt x="453" y="429"/>
                    </a:lnTo>
                    <a:lnTo>
                      <a:pt x="429" y="453"/>
                    </a:lnTo>
                    <a:lnTo>
                      <a:pt x="412" y="482"/>
                    </a:lnTo>
                    <a:lnTo>
                      <a:pt x="383" y="511"/>
                    </a:lnTo>
                    <a:lnTo>
                      <a:pt x="354" y="551"/>
                    </a:lnTo>
                    <a:lnTo>
                      <a:pt x="319" y="592"/>
                    </a:lnTo>
                    <a:lnTo>
                      <a:pt x="278" y="638"/>
                    </a:lnTo>
                    <a:lnTo>
                      <a:pt x="273" y="563"/>
                    </a:lnTo>
                    <a:lnTo>
                      <a:pt x="261" y="482"/>
                    </a:lnTo>
                    <a:lnTo>
                      <a:pt x="255" y="400"/>
                    </a:lnTo>
                    <a:lnTo>
                      <a:pt x="255" y="331"/>
                    </a:lnTo>
                    <a:lnTo>
                      <a:pt x="255" y="261"/>
                    </a:lnTo>
                    <a:lnTo>
                      <a:pt x="255" y="180"/>
                    </a:lnTo>
                    <a:lnTo>
                      <a:pt x="244" y="93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107389520" y="107669687"/>
              <a:ext cx="2376000" cy="360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omic Sans MS" pitchFamily="66" charset="0"/>
                </a:rPr>
                <a:t>Иванов Иван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86" name="Text Box 14"/>
            <p:cNvSpPr txBox="1">
              <a:spLocks noChangeArrowheads="1"/>
            </p:cNvSpPr>
            <p:nvPr/>
          </p:nvSpPr>
          <p:spPr bwMode="auto">
            <a:xfrm>
              <a:off x="108995775" y="106344150"/>
              <a:ext cx="2376000" cy="360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omic Sans MS" pitchFamily="66" charset="0"/>
                </a:rPr>
                <a:t>Олина </a:t>
              </a:r>
              <a:r>
                <a:rPr kumimoji="0" lang="ru-RU" sz="15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omic Sans MS" pitchFamily="66" charset="0"/>
                </a:rPr>
                <a:t>Ольга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3088" name="Group 16"/>
            <p:cNvGrpSpPr>
              <a:grpSpLocks/>
            </p:cNvGrpSpPr>
            <p:nvPr/>
          </p:nvGrpSpPr>
          <p:grpSpPr bwMode="auto">
            <a:xfrm rot="1045936">
              <a:off x="110435775" y="107496150"/>
              <a:ext cx="654772" cy="670613"/>
              <a:chOff x="3333" y="1517"/>
              <a:chExt cx="3014" cy="3391"/>
            </a:xfrm>
          </p:grpSpPr>
          <p:sp>
            <p:nvSpPr>
              <p:cNvPr id="3089" name="Freeform 17"/>
              <p:cNvSpPr>
                <a:spLocks/>
              </p:cNvSpPr>
              <p:nvPr/>
            </p:nvSpPr>
            <p:spPr bwMode="auto">
              <a:xfrm>
                <a:off x="4639" y="1517"/>
                <a:ext cx="1708" cy="1289"/>
              </a:xfrm>
              <a:custGeom>
                <a:avLst/>
                <a:gdLst/>
                <a:ahLst/>
                <a:cxnLst>
                  <a:cxn ang="0">
                    <a:pos x="308" y="93"/>
                  </a:cxn>
                  <a:cxn ang="0">
                    <a:pos x="378" y="232"/>
                  </a:cxn>
                  <a:cxn ang="0">
                    <a:pos x="442" y="354"/>
                  </a:cxn>
                  <a:cxn ang="0">
                    <a:pos x="494" y="471"/>
                  </a:cxn>
                  <a:cxn ang="0">
                    <a:pos x="570" y="563"/>
                  </a:cxn>
                  <a:cxn ang="0">
                    <a:pos x="610" y="662"/>
                  </a:cxn>
                  <a:cxn ang="0">
                    <a:pos x="668" y="743"/>
                  </a:cxn>
                  <a:cxn ang="0">
                    <a:pos x="709" y="836"/>
                  </a:cxn>
                  <a:cxn ang="0">
                    <a:pos x="755" y="923"/>
                  </a:cxn>
                  <a:cxn ang="0">
                    <a:pos x="825" y="999"/>
                  </a:cxn>
                  <a:cxn ang="0">
                    <a:pos x="901" y="987"/>
                  </a:cxn>
                  <a:cxn ang="0">
                    <a:pos x="970" y="981"/>
                  </a:cxn>
                  <a:cxn ang="0">
                    <a:pos x="1023" y="964"/>
                  </a:cxn>
                  <a:cxn ang="0">
                    <a:pos x="1110" y="958"/>
                  </a:cxn>
                  <a:cxn ang="0">
                    <a:pos x="1203" y="964"/>
                  </a:cxn>
                  <a:cxn ang="0">
                    <a:pos x="1290" y="958"/>
                  </a:cxn>
                  <a:cxn ang="0">
                    <a:pos x="1389" y="952"/>
                  </a:cxn>
                  <a:cxn ang="0">
                    <a:pos x="1458" y="952"/>
                  </a:cxn>
                  <a:cxn ang="0">
                    <a:pos x="1569" y="947"/>
                  </a:cxn>
                  <a:cxn ang="0">
                    <a:pos x="1679" y="947"/>
                  </a:cxn>
                  <a:cxn ang="0">
                    <a:pos x="1667" y="993"/>
                  </a:cxn>
                  <a:cxn ang="0">
                    <a:pos x="1621" y="1005"/>
                  </a:cxn>
                  <a:cxn ang="0">
                    <a:pos x="1528" y="1028"/>
                  </a:cxn>
                  <a:cxn ang="0">
                    <a:pos x="1476" y="1051"/>
                  </a:cxn>
                  <a:cxn ang="0">
                    <a:pos x="1406" y="1074"/>
                  </a:cxn>
                  <a:cxn ang="0">
                    <a:pos x="1325" y="1098"/>
                  </a:cxn>
                  <a:cxn ang="0">
                    <a:pos x="1232" y="1121"/>
                  </a:cxn>
                  <a:cxn ang="0">
                    <a:pos x="1040" y="1179"/>
                  </a:cxn>
                  <a:cxn ang="0">
                    <a:pos x="889" y="1231"/>
                  </a:cxn>
                  <a:cxn ang="0">
                    <a:pos x="796" y="1260"/>
                  </a:cxn>
                  <a:cxn ang="0">
                    <a:pos x="703" y="1278"/>
                  </a:cxn>
                  <a:cxn ang="0">
                    <a:pos x="639" y="1272"/>
                  </a:cxn>
                  <a:cxn ang="0">
                    <a:pos x="552" y="1144"/>
                  </a:cxn>
                  <a:cxn ang="0">
                    <a:pos x="488" y="976"/>
                  </a:cxn>
                  <a:cxn ang="0">
                    <a:pos x="407" y="772"/>
                  </a:cxn>
                  <a:cxn ang="0">
                    <a:pos x="331" y="604"/>
                  </a:cxn>
                  <a:cxn ang="0">
                    <a:pos x="273" y="418"/>
                  </a:cxn>
                  <a:cxn ang="0">
                    <a:pos x="198" y="273"/>
                  </a:cxn>
                  <a:cxn ang="0">
                    <a:pos x="140" y="262"/>
                  </a:cxn>
                  <a:cxn ang="0">
                    <a:pos x="111" y="331"/>
                  </a:cxn>
                  <a:cxn ang="0">
                    <a:pos x="99" y="459"/>
                  </a:cxn>
                  <a:cxn ang="0">
                    <a:pos x="76" y="587"/>
                  </a:cxn>
                  <a:cxn ang="0">
                    <a:pos x="35" y="772"/>
                  </a:cxn>
                  <a:cxn ang="0">
                    <a:pos x="0" y="860"/>
                  </a:cxn>
                  <a:cxn ang="0">
                    <a:pos x="24" y="680"/>
                  </a:cxn>
                  <a:cxn ang="0">
                    <a:pos x="35" y="465"/>
                  </a:cxn>
                  <a:cxn ang="0">
                    <a:pos x="41" y="291"/>
                  </a:cxn>
                  <a:cxn ang="0">
                    <a:pos x="59" y="291"/>
                  </a:cxn>
                  <a:cxn ang="0">
                    <a:pos x="64" y="128"/>
                  </a:cxn>
                  <a:cxn ang="0">
                    <a:pos x="70" y="70"/>
                  </a:cxn>
                  <a:cxn ang="0">
                    <a:pos x="151" y="29"/>
                  </a:cxn>
                  <a:cxn ang="0">
                    <a:pos x="273" y="6"/>
                  </a:cxn>
                </a:cxnLst>
                <a:rect l="0" t="0" r="r" b="b"/>
                <a:pathLst>
                  <a:path w="1708" h="1289">
                    <a:moveTo>
                      <a:pt x="273" y="6"/>
                    </a:moveTo>
                    <a:lnTo>
                      <a:pt x="285" y="41"/>
                    </a:lnTo>
                    <a:lnTo>
                      <a:pt x="308" y="93"/>
                    </a:lnTo>
                    <a:lnTo>
                      <a:pt x="337" y="157"/>
                    </a:lnTo>
                    <a:lnTo>
                      <a:pt x="361" y="198"/>
                    </a:lnTo>
                    <a:lnTo>
                      <a:pt x="378" y="232"/>
                    </a:lnTo>
                    <a:lnTo>
                      <a:pt x="401" y="273"/>
                    </a:lnTo>
                    <a:lnTo>
                      <a:pt x="424" y="320"/>
                    </a:lnTo>
                    <a:lnTo>
                      <a:pt x="442" y="354"/>
                    </a:lnTo>
                    <a:lnTo>
                      <a:pt x="453" y="389"/>
                    </a:lnTo>
                    <a:lnTo>
                      <a:pt x="471" y="430"/>
                    </a:lnTo>
                    <a:lnTo>
                      <a:pt x="494" y="471"/>
                    </a:lnTo>
                    <a:lnTo>
                      <a:pt x="517" y="494"/>
                    </a:lnTo>
                    <a:lnTo>
                      <a:pt x="546" y="523"/>
                    </a:lnTo>
                    <a:lnTo>
                      <a:pt x="570" y="563"/>
                    </a:lnTo>
                    <a:lnTo>
                      <a:pt x="593" y="604"/>
                    </a:lnTo>
                    <a:lnTo>
                      <a:pt x="604" y="639"/>
                    </a:lnTo>
                    <a:lnTo>
                      <a:pt x="610" y="662"/>
                    </a:lnTo>
                    <a:lnTo>
                      <a:pt x="628" y="691"/>
                    </a:lnTo>
                    <a:lnTo>
                      <a:pt x="645" y="714"/>
                    </a:lnTo>
                    <a:lnTo>
                      <a:pt x="668" y="743"/>
                    </a:lnTo>
                    <a:lnTo>
                      <a:pt x="686" y="772"/>
                    </a:lnTo>
                    <a:lnTo>
                      <a:pt x="703" y="807"/>
                    </a:lnTo>
                    <a:lnTo>
                      <a:pt x="709" y="836"/>
                    </a:lnTo>
                    <a:lnTo>
                      <a:pt x="721" y="860"/>
                    </a:lnTo>
                    <a:lnTo>
                      <a:pt x="732" y="889"/>
                    </a:lnTo>
                    <a:lnTo>
                      <a:pt x="755" y="923"/>
                    </a:lnTo>
                    <a:lnTo>
                      <a:pt x="779" y="964"/>
                    </a:lnTo>
                    <a:lnTo>
                      <a:pt x="802" y="999"/>
                    </a:lnTo>
                    <a:lnTo>
                      <a:pt x="825" y="999"/>
                    </a:lnTo>
                    <a:lnTo>
                      <a:pt x="848" y="999"/>
                    </a:lnTo>
                    <a:lnTo>
                      <a:pt x="872" y="993"/>
                    </a:lnTo>
                    <a:lnTo>
                      <a:pt x="901" y="987"/>
                    </a:lnTo>
                    <a:lnTo>
                      <a:pt x="924" y="987"/>
                    </a:lnTo>
                    <a:lnTo>
                      <a:pt x="947" y="981"/>
                    </a:lnTo>
                    <a:lnTo>
                      <a:pt x="970" y="981"/>
                    </a:lnTo>
                    <a:lnTo>
                      <a:pt x="988" y="981"/>
                    </a:lnTo>
                    <a:lnTo>
                      <a:pt x="999" y="970"/>
                    </a:lnTo>
                    <a:lnTo>
                      <a:pt x="1023" y="964"/>
                    </a:lnTo>
                    <a:lnTo>
                      <a:pt x="1046" y="958"/>
                    </a:lnTo>
                    <a:lnTo>
                      <a:pt x="1075" y="958"/>
                    </a:lnTo>
                    <a:lnTo>
                      <a:pt x="1110" y="958"/>
                    </a:lnTo>
                    <a:lnTo>
                      <a:pt x="1139" y="958"/>
                    </a:lnTo>
                    <a:lnTo>
                      <a:pt x="1174" y="958"/>
                    </a:lnTo>
                    <a:lnTo>
                      <a:pt x="1203" y="964"/>
                    </a:lnTo>
                    <a:lnTo>
                      <a:pt x="1226" y="964"/>
                    </a:lnTo>
                    <a:lnTo>
                      <a:pt x="1255" y="964"/>
                    </a:lnTo>
                    <a:lnTo>
                      <a:pt x="1290" y="958"/>
                    </a:lnTo>
                    <a:lnTo>
                      <a:pt x="1325" y="958"/>
                    </a:lnTo>
                    <a:lnTo>
                      <a:pt x="1354" y="952"/>
                    </a:lnTo>
                    <a:lnTo>
                      <a:pt x="1389" y="952"/>
                    </a:lnTo>
                    <a:lnTo>
                      <a:pt x="1412" y="952"/>
                    </a:lnTo>
                    <a:lnTo>
                      <a:pt x="1435" y="952"/>
                    </a:lnTo>
                    <a:lnTo>
                      <a:pt x="1458" y="952"/>
                    </a:lnTo>
                    <a:lnTo>
                      <a:pt x="1493" y="952"/>
                    </a:lnTo>
                    <a:lnTo>
                      <a:pt x="1528" y="952"/>
                    </a:lnTo>
                    <a:lnTo>
                      <a:pt x="1569" y="947"/>
                    </a:lnTo>
                    <a:lnTo>
                      <a:pt x="1609" y="947"/>
                    </a:lnTo>
                    <a:lnTo>
                      <a:pt x="1650" y="947"/>
                    </a:lnTo>
                    <a:lnTo>
                      <a:pt x="1679" y="947"/>
                    </a:lnTo>
                    <a:lnTo>
                      <a:pt x="1708" y="947"/>
                    </a:lnTo>
                    <a:lnTo>
                      <a:pt x="1621" y="976"/>
                    </a:lnTo>
                    <a:lnTo>
                      <a:pt x="1667" y="993"/>
                    </a:lnTo>
                    <a:lnTo>
                      <a:pt x="1662" y="993"/>
                    </a:lnTo>
                    <a:lnTo>
                      <a:pt x="1644" y="999"/>
                    </a:lnTo>
                    <a:lnTo>
                      <a:pt x="1621" y="1005"/>
                    </a:lnTo>
                    <a:lnTo>
                      <a:pt x="1592" y="1010"/>
                    </a:lnTo>
                    <a:lnTo>
                      <a:pt x="1557" y="1016"/>
                    </a:lnTo>
                    <a:lnTo>
                      <a:pt x="1528" y="1028"/>
                    </a:lnTo>
                    <a:lnTo>
                      <a:pt x="1505" y="1034"/>
                    </a:lnTo>
                    <a:lnTo>
                      <a:pt x="1487" y="1045"/>
                    </a:lnTo>
                    <a:lnTo>
                      <a:pt x="1476" y="1051"/>
                    </a:lnTo>
                    <a:lnTo>
                      <a:pt x="1452" y="1063"/>
                    </a:lnTo>
                    <a:lnTo>
                      <a:pt x="1429" y="1069"/>
                    </a:lnTo>
                    <a:lnTo>
                      <a:pt x="1406" y="1074"/>
                    </a:lnTo>
                    <a:lnTo>
                      <a:pt x="1377" y="1086"/>
                    </a:lnTo>
                    <a:lnTo>
                      <a:pt x="1354" y="1092"/>
                    </a:lnTo>
                    <a:lnTo>
                      <a:pt x="1325" y="1098"/>
                    </a:lnTo>
                    <a:lnTo>
                      <a:pt x="1307" y="1103"/>
                    </a:lnTo>
                    <a:lnTo>
                      <a:pt x="1278" y="1109"/>
                    </a:lnTo>
                    <a:lnTo>
                      <a:pt x="1232" y="1121"/>
                    </a:lnTo>
                    <a:lnTo>
                      <a:pt x="1174" y="1138"/>
                    </a:lnTo>
                    <a:lnTo>
                      <a:pt x="1110" y="1156"/>
                    </a:lnTo>
                    <a:lnTo>
                      <a:pt x="1040" y="1179"/>
                    </a:lnTo>
                    <a:lnTo>
                      <a:pt x="982" y="1196"/>
                    </a:lnTo>
                    <a:lnTo>
                      <a:pt x="924" y="1214"/>
                    </a:lnTo>
                    <a:lnTo>
                      <a:pt x="889" y="1231"/>
                    </a:lnTo>
                    <a:lnTo>
                      <a:pt x="860" y="1243"/>
                    </a:lnTo>
                    <a:lnTo>
                      <a:pt x="831" y="1254"/>
                    </a:lnTo>
                    <a:lnTo>
                      <a:pt x="796" y="1260"/>
                    </a:lnTo>
                    <a:lnTo>
                      <a:pt x="767" y="1266"/>
                    </a:lnTo>
                    <a:lnTo>
                      <a:pt x="732" y="1272"/>
                    </a:lnTo>
                    <a:lnTo>
                      <a:pt x="703" y="1278"/>
                    </a:lnTo>
                    <a:lnTo>
                      <a:pt x="680" y="1283"/>
                    </a:lnTo>
                    <a:lnTo>
                      <a:pt x="663" y="1289"/>
                    </a:lnTo>
                    <a:lnTo>
                      <a:pt x="639" y="1272"/>
                    </a:lnTo>
                    <a:lnTo>
                      <a:pt x="610" y="1237"/>
                    </a:lnTo>
                    <a:lnTo>
                      <a:pt x="581" y="1196"/>
                    </a:lnTo>
                    <a:lnTo>
                      <a:pt x="552" y="1144"/>
                    </a:lnTo>
                    <a:lnTo>
                      <a:pt x="529" y="1092"/>
                    </a:lnTo>
                    <a:lnTo>
                      <a:pt x="512" y="1034"/>
                    </a:lnTo>
                    <a:lnTo>
                      <a:pt x="488" y="976"/>
                    </a:lnTo>
                    <a:lnTo>
                      <a:pt x="471" y="918"/>
                    </a:lnTo>
                    <a:lnTo>
                      <a:pt x="442" y="848"/>
                    </a:lnTo>
                    <a:lnTo>
                      <a:pt x="407" y="772"/>
                    </a:lnTo>
                    <a:lnTo>
                      <a:pt x="372" y="703"/>
                    </a:lnTo>
                    <a:lnTo>
                      <a:pt x="349" y="651"/>
                    </a:lnTo>
                    <a:lnTo>
                      <a:pt x="331" y="604"/>
                    </a:lnTo>
                    <a:lnTo>
                      <a:pt x="314" y="534"/>
                    </a:lnTo>
                    <a:lnTo>
                      <a:pt x="291" y="465"/>
                    </a:lnTo>
                    <a:lnTo>
                      <a:pt x="273" y="418"/>
                    </a:lnTo>
                    <a:lnTo>
                      <a:pt x="256" y="383"/>
                    </a:lnTo>
                    <a:lnTo>
                      <a:pt x="233" y="331"/>
                    </a:lnTo>
                    <a:lnTo>
                      <a:pt x="198" y="273"/>
                    </a:lnTo>
                    <a:lnTo>
                      <a:pt x="169" y="215"/>
                    </a:lnTo>
                    <a:lnTo>
                      <a:pt x="157" y="238"/>
                    </a:lnTo>
                    <a:lnTo>
                      <a:pt x="140" y="262"/>
                    </a:lnTo>
                    <a:lnTo>
                      <a:pt x="128" y="285"/>
                    </a:lnTo>
                    <a:lnTo>
                      <a:pt x="117" y="302"/>
                    </a:lnTo>
                    <a:lnTo>
                      <a:pt x="111" y="331"/>
                    </a:lnTo>
                    <a:lnTo>
                      <a:pt x="111" y="378"/>
                    </a:lnTo>
                    <a:lnTo>
                      <a:pt x="105" y="424"/>
                    </a:lnTo>
                    <a:lnTo>
                      <a:pt x="99" y="459"/>
                    </a:lnTo>
                    <a:lnTo>
                      <a:pt x="93" y="500"/>
                    </a:lnTo>
                    <a:lnTo>
                      <a:pt x="82" y="540"/>
                    </a:lnTo>
                    <a:lnTo>
                      <a:pt x="76" y="587"/>
                    </a:lnTo>
                    <a:lnTo>
                      <a:pt x="64" y="627"/>
                    </a:lnTo>
                    <a:lnTo>
                      <a:pt x="53" y="685"/>
                    </a:lnTo>
                    <a:lnTo>
                      <a:pt x="35" y="772"/>
                    </a:lnTo>
                    <a:lnTo>
                      <a:pt x="24" y="854"/>
                    </a:lnTo>
                    <a:lnTo>
                      <a:pt x="12" y="912"/>
                    </a:lnTo>
                    <a:lnTo>
                      <a:pt x="0" y="860"/>
                    </a:lnTo>
                    <a:lnTo>
                      <a:pt x="6" y="790"/>
                    </a:lnTo>
                    <a:lnTo>
                      <a:pt x="12" y="726"/>
                    </a:lnTo>
                    <a:lnTo>
                      <a:pt x="24" y="680"/>
                    </a:lnTo>
                    <a:lnTo>
                      <a:pt x="29" y="627"/>
                    </a:lnTo>
                    <a:lnTo>
                      <a:pt x="29" y="552"/>
                    </a:lnTo>
                    <a:lnTo>
                      <a:pt x="35" y="465"/>
                    </a:lnTo>
                    <a:lnTo>
                      <a:pt x="35" y="407"/>
                    </a:lnTo>
                    <a:lnTo>
                      <a:pt x="35" y="354"/>
                    </a:lnTo>
                    <a:lnTo>
                      <a:pt x="41" y="291"/>
                    </a:lnTo>
                    <a:lnTo>
                      <a:pt x="47" y="238"/>
                    </a:lnTo>
                    <a:lnTo>
                      <a:pt x="47" y="215"/>
                    </a:lnTo>
                    <a:lnTo>
                      <a:pt x="59" y="291"/>
                    </a:lnTo>
                    <a:lnTo>
                      <a:pt x="64" y="250"/>
                    </a:lnTo>
                    <a:lnTo>
                      <a:pt x="64" y="186"/>
                    </a:lnTo>
                    <a:lnTo>
                      <a:pt x="64" y="128"/>
                    </a:lnTo>
                    <a:lnTo>
                      <a:pt x="64" y="99"/>
                    </a:lnTo>
                    <a:lnTo>
                      <a:pt x="64" y="82"/>
                    </a:lnTo>
                    <a:lnTo>
                      <a:pt x="70" y="70"/>
                    </a:lnTo>
                    <a:lnTo>
                      <a:pt x="82" y="52"/>
                    </a:lnTo>
                    <a:lnTo>
                      <a:pt x="105" y="41"/>
                    </a:lnTo>
                    <a:lnTo>
                      <a:pt x="151" y="29"/>
                    </a:lnTo>
                    <a:lnTo>
                      <a:pt x="204" y="6"/>
                    </a:lnTo>
                    <a:lnTo>
                      <a:pt x="244" y="0"/>
                    </a:lnTo>
                    <a:lnTo>
                      <a:pt x="273" y="6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auto">
              <a:xfrm>
                <a:off x="3333" y="2818"/>
                <a:ext cx="1109" cy="644"/>
              </a:xfrm>
              <a:custGeom>
                <a:avLst/>
                <a:gdLst/>
                <a:ahLst/>
                <a:cxnLst>
                  <a:cxn ang="0">
                    <a:pos x="1092" y="17"/>
                  </a:cxn>
                  <a:cxn ang="0">
                    <a:pos x="1028" y="6"/>
                  </a:cxn>
                  <a:cxn ang="0">
                    <a:pos x="952" y="0"/>
                  </a:cxn>
                  <a:cxn ang="0">
                    <a:pos x="877" y="0"/>
                  </a:cxn>
                  <a:cxn ang="0">
                    <a:pos x="819" y="6"/>
                  </a:cxn>
                  <a:cxn ang="0">
                    <a:pos x="760" y="6"/>
                  </a:cxn>
                  <a:cxn ang="0">
                    <a:pos x="708" y="0"/>
                  </a:cxn>
                  <a:cxn ang="0">
                    <a:pos x="662" y="0"/>
                  </a:cxn>
                  <a:cxn ang="0">
                    <a:pos x="621" y="6"/>
                  </a:cxn>
                  <a:cxn ang="0">
                    <a:pos x="557" y="11"/>
                  </a:cxn>
                  <a:cxn ang="0">
                    <a:pos x="482" y="17"/>
                  </a:cxn>
                  <a:cxn ang="0">
                    <a:pos x="406" y="23"/>
                  </a:cxn>
                  <a:cxn ang="0">
                    <a:pos x="348" y="35"/>
                  </a:cxn>
                  <a:cxn ang="0">
                    <a:pos x="267" y="40"/>
                  </a:cxn>
                  <a:cxn ang="0">
                    <a:pos x="168" y="52"/>
                  </a:cxn>
                  <a:cxn ang="0">
                    <a:pos x="75" y="69"/>
                  </a:cxn>
                  <a:cxn ang="0">
                    <a:pos x="29" y="110"/>
                  </a:cxn>
                  <a:cxn ang="0">
                    <a:pos x="23" y="186"/>
                  </a:cxn>
                  <a:cxn ang="0">
                    <a:pos x="5" y="255"/>
                  </a:cxn>
                  <a:cxn ang="0">
                    <a:pos x="11" y="308"/>
                  </a:cxn>
                  <a:cxn ang="0">
                    <a:pos x="64" y="337"/>
                  </a:cxn>
                  <a:cxn ang="0">
                    <a:pos x="122" y="354"/>
                  </a:cxn>
                  <a:cxn ang="0">
                    <a:pos x="191" y="371"/>
                  </a:cxn>
                  <a:cxn ang="0">
                    <a:pos x="249" y="395"/>
                  </a:cxn>
                  <a:cxn ang="0">
                    <a:pos x="296" y="418"/>
                  </a:cxn>
                  <a:cxn ang="0">
                    <a:pos x="366" y="447"/>
                  </a:cxn>
                  <a:cxn ang="0">
                    <a:pos x="441" y="464"/>
                  </a:cxn>
                  <a:cxn ang="0">
                    <a:pos x="499" y="482"/>
                  </a:cxn>
                  <a:cxn ang="0">
                    <a:pos x="528" y="493"/>
                  </a:cxn>
                  <a:cxn ang="0">
                    <a:pos x="580" y="517"/>
                  </a:cxn>
                  <a:cxn ang="0">
                    <a:pos x="644" y="546"/>
                  </a:cxn>
                  <a:cxn ang="0">
                    <a:pos x="702" y="563"/>
                  </a:cxn>
                  <a:cxn ang="0">
                    <a:pos x="737" y="569"/>
                  </a:cxn>
                  <a:cxn ang="0">
                    <a:pos x="784" y="586"/>
                  </a:cxn>
                  <a:cxn ang="0">
                    <a:pos x="836" y="615"/>
                  </a:cxn>
                  <a:cxn ang="0">
                    <a:pos x="894" y="638"/>
                  </a:cxn>
                  <a:cxn ang="0">
                    <a:pos x="888" y="627"/>
                  </a:cxn>
                  <a:cxn ang="0">
                    <a:pos x="824" y="586"/>
                  </a:cxn>
                  <a:cxn ang="0">
                    <a:pos x="749" y="534"/>
                  </a:cxn>
                  <a:cxn ang="0">
                    <a:pos x="650" y="482"/>
                  </a:cxn>
                  <a:cxn ang="0">
                    <a:pos x="598" y="458"/>
                  </a:cxn>
                  <a:cxn ang="0">
                    <a:pos x="546" y="412"/>
                  </a:cxn>
                  <a:cxn ang="0">
                    <a:pos x="487" y="366"/>
                  </a:cxn>
                  <a:cxn ang="0">
                    <a:pos x="441" y="331"/>
                  </a:cxn>
                  <a:cxn ang="0">
                    <a:pos x="429" y="308"/>
                  </a:cxn>
                  <a:cxn ang="0">
                    <a:pos x="429" y="278"/>
                  </a:cxn>
                  <a:cxn ang="0">
                    <a:pos x="441" y="261"/>
                  </a:cxn>
                  <a:cxn ang="0">
                    <a:pos x="528" y="261"/>
                  </a:cxn>
                  <a:cxn ang="0">
                    <a:pos x="627" y="261"/>
                  </a:cxn>
                  <a:cxn ang="0">
                    <a:pos x="714" y="255"/>
                  </a:cxn>
                  <a:cxn ang="0">
                    <a:pos x="720" y="220"/>
                  </a:cxn>
                  <a:cxn ang="0">
                    <a:pos x="755" y="191"/>
                  </a:cxn>
                  <a:cxn ang="0">
                    <a:pos x="807" y="157"/>
                  </a:cxn>
                  <a:cxn ang="0">
                    <a:pos x="865" y="133"/>
                  </a:cxn>
                  <a:cxn ang="0">
                    <a:pos x="917" y="122"/>
                  </a:cxn>
                  <a:cxn ang="0">
                    <a:pos x="958" y="110"/>
                  </a:cxn>
                  <a:cxn ang="0">
                    <a:pos x="1010" y="87"/>
                  </a:cxn>
                  <a:cxn ang="0">
                    <a:pos x="1062" y="52"/>
                  </a:cxn>
                  <a:cxn ang="0">
                    <a:pos x="1109" y="17"/>
                  </a:cxn>
                </a:cxnLst>
                <a:rect l="0" t="0" r="r" b="b"/>
                <a:pathLst>
                  <a:path w="1109" h="644">
                    <a:moveTo>
                      <a:pt x="1109" y="17"/>
                    </a:moveTo>
                    <a:lnTo>
                      <a:pt x="1092" y="17"/>
                    </a:lnTo>
                    <a:lnTo>
                      <a:pt x="1062" y="11"/>
                    </a:lnTo>
                    <a:lnTo>
                      <a:pt x="1028" y="6"/>
                    </a:lnTo>
                    <a:lnTo>
                      <a:pt x="993" y="6"/>
                    </a:lnTo>
                    <a:lnTo>
                      <a:pt x="952" y="0"/>
                    </a:lnTo>
                    <a:lnTo>
                      <a:pt x="917" y="0"/>
                    </a:lnTo>
                    <a:lnTo>
                      <a:pt x="877" y="0"/>
                    </a:lnTo>
                    <a:lnTo>
                      <a:pt x="848" y="0"/>
                    </a:lnTo>
                    <a:lnTo>
                      <a:pt x="819" y="6"/>
                    </a:lnTo>
                    <a:lnTo>
                      <a:pt x="790" y="6"/>
                    </a:lnTo>
                    <a:lnTo>
                      <a:pt x="760" y="6"/>
                    </a:lnTo>
                    <a:lnTo>
                      <a:pt x="731" y="0"/>
                    </a:lnTo>
                    <a:lnTo>
                      <a:pt x="708" y="0"/>
                    </a:lnTo>
                    <a:lnTo>
                      <a:pt x="685" y="0"/>
                    </a:lnTo>
                    <a:lnTo>
                      <a:pt x="662" y="0"/>
                    </a:lnTo>
                    <a:lnTo>
                      <a:pt x="644" y="0"/>
                    </a:lnTo>
                    <a:lnTo>
                      <a:pt x="621" y="6"/>
                    </a:lnTo>
                    <a:lnTo>
                      <a:pt x="592" y="6"/>
                    </a:lnTo>
                    <a:lnTo>
                      <a:pt x="557" y="11"/>
                    </a:lnTo>
                    <a:lnTo>
                      <a:pt x="522" y="11"/>
                    </a:lnTo>
                    <a:lnTo>
                      <a:pt x="482" y="17"/>
                    </a:lnTo>
                    <a:lnTo>
                      <a:pt x="441" y="23"/>
                    </a:lnTo>
                    <a:lnTo>
                      <a:pt x="406" y="23"/>
                    </a:lnTo>
                    <a:lnTo>
                      <a:pt x="377" y="29"/>
                    </a:lnTo>
                    <a:lnTo>
                      <a:pt x="348" y="35"/>
                    </a:lnTo>
                    <a:lnTo>
                      <a:pt x="307" y="40"/>
                    </a:lnTo>
                    <a:lnTo>
                      <a:pt x="267" y="40"/>
                    </a:lnTo>
                    <a:lnTo>
                      <a:pt x="215" y="46"/>
                    </a:lnTo>
                    <a:lnTo>
                      <a:pt x="168" y="52"/>
                    </a:lnTo>
                    <a:lnTo>
                      <a:pt x="122" y="64"/>
                    </a:lnTo>
                    <a:lnTo>
                      <a:pt x="75" y="69"/>
                    </a:lnTo>
                    <a:lnTo>
                      <a:pt x="34" y="81"/>
                    </a:lnTo>
                    <a:lnTo>
                      <a:pt x="29" y="110"/>
                    </a:lnTo>
                    <a:lnTo>
                      <a:pt x="29" y="145"/>
                    </a:lnTo>
                    <a:lnTo>
                      <a:pt x="23" y="186"/>
                    </a:lnTo>
                    <a:lnTo>
                      <a:pt x="17" y="220"/>
                    </a:lnTo>
                    <a:lnTo>
                      <a:pt x="5" y="255"/>
                    </a:lnTo>
                    <a:lnTo>
                      <a:pt x="0" y="278"/>
                    </a:lnTo>
                    <a:lnTo>
                      <a:pt x="11" y="308"/>
                    </a:lnTo>
                    <a:lnTo>
                      <a:pt x="40" y="325"/>
                    </a:lnTo>
                    <a:lnTo>
                      <a:pt x="64" y="337"/>
                    </a:lnTo>
                    <a:lnTo>
                      <a:pt x="93" y="342"/>
                    </a:lnTo>
                    <a:lnTo>
                      <a:pt x="122" y="354"/>
                    </a:lnTo>
                    <a:lnTo>
                      <a:pt x="156" y="360"/>
                    </a:lnTo>
                    <a:lnTo>
                      <a:pt x="191" y="371"/>
                    </a:lnTo>
                    <a:lnTo>
                      <a:pt x="220" y="383"/>
                    </a:lnTo>
                    <a:lnTo>
                      <a:pt x="249" y="395"/>
                    </a:lnTo>
                    <a:lnTo>
                      <a:pt x="273" y="406"/>
                    </a:lnTo>
                    <a:lnTo>
                      <a:pt x="296" y="418"/>
                    </a:lnTo>
                    <a:lnTo>
                      <a:pt x="331" y="435"/>
                    </a:lnTo>
                    <a:lnTo>
                      <a:pt x="366" y="447"/>
                    </a:lnTo>
                    <a:lnTo>
                      <a:pt x="406" y="453"/>
                    </a:lnTo>
                    <a:lnTo>
                      <a:pt x="441" y="464"/>
                    </a:lnTo>
                    <a:lnTo>
                      <a:pt x="476" y="476"/>
                    </a:lnTo>
                    <a:lnTo>
                      <a:pt x="499" y="482"/>
                    </a:lnTo>
                    <a:lnTo>
                      <a:pt x="517" y="488"/>
                    </a:lnTo>
                    <a:lnTo>
                      <a:pt x="528" y="493"/>
                    </a:lnTo>
                    <a:lnTo>
                      <a:pt x="551" y="505"/>
                    </a:lnTo>
                    <a:lnTo>
                      <a:pt x="580" y="517"/>
                    </a:lnTo>
                    <a:lnTo>
                      <a:pt x="609" y="534"/>
                    </a:lnTo>
                    <a:lnTo>
                      <a:pt x="644" y="546"/>
                    </a:lnTo>
                    <a:lnTo>
                      <a:pt x="673" y="551"/>
                    </a:lnTo>
                    <a:lnTo>
                      <a:pt x="702" y="563"/>
                    </a:lnTo>
                    <a:lnTo>
                      <a:pt x="720" y="563"/>
                    </a:lnTo>
                    <a:lnTo>
                      <a:pt x="737" y="569"/>
                    </a:lnTo>
                    <a:lnTo>
                      <a:pt x="760" y="575"/>
                    </a:lnTo>
                    <a:lnTo>
                      <a:pt x="784" y="586"/>
                    </a:lnTo>
                    <a:lnTo>
                      <a:pt x="813" y="598"/>
                    </a:lnTo>
                    <a:lnTo>
                      <a:pt x="836" y="615"/>
                    </a:lnTo>
                    <a:lnTo>
                      <a:pt x="865" y="627"/>
                    </a:lnTo>
                    <a:lnTo>
                      <a:pt x="894" y="638"/>
                    </a:lnTo>
                    <a:lnTo>
                      <a:pt x="917" y="644"/>
                    </a:lnTo>
                    <a:lnTo>
                      <a:pt x="888" y="627"/>
                    </a:lnTo>
                    <a:lnTo>
                      <a:pt x="853" y="609"/>
                    </a:lnTo>
                    <a:lnTo>
                      <a:pt x="824" y="586"/>
                    </a:lnTo>
                    <a:lnTo>
                      <a:pt x="790" y="563"/>
                    </a:lnTo>
                    <a:lnTo>
                      <a:pt x="749" y="534"/>
                    </a:lnTo>
                    <a:lnTo>
                      <a:pt x="697" y="505"/>
                    </a:lnTo>
                    <a:lnTo>
                      <a:pt x="650" y="482"/>
                    </a:lnTo>
                    <a:lnTo>
                      <a:pt x="621" y="470"/>
                    </a:lnTo>
                    <a:lnTo>
                      <a:pt x="598" y="458"/>
                    </a:lnTo>
                    <a:lnTo>
                      <a:pt x="575" y="435"/>
                    </a:lnTo>
                    <a:lnTo>
                      <a:pt x="546" y="412"/>
                    </a:lnTo>
                    <a:lnTo>
                      <a:pt x="517" y="389"/>
                    </a:lnTo>
                    <a:lnTo>
                      <a:pt x="487" y="366"/>
                    </a:lnTo>
                    <a:lnTo>
                      <a:pt x="458" y="348"/>
                    </a:lnTo>
                    <a:lnTo>
                      <a:pt x="441" y="331"/>
                    </a:lnTo>
                    <a:lnTo>
                      <a:pt x="418" y="319"/>
                    </a:lnTo>
                    <a:lnTo>
                      <a:pt x="429" y="308"/>
                    </a:lnTo>
                    <a:lnTo>
                      <a:pt x="435" y="296"/>
                    </a:lnTo>
                    <a:lnTo>
                      <a:pt x="429" y="278"/>
                    </a:lnTo>
                    <a:lnTo>
                      <a:pt x="412" y="261"/>
                    </a:lnTo>
                    <a:lnTo>
                      <a:pt x="441" y="261"/>
                    </a:lnTo>
                    <a:lnTo>
                      <a:pt x="482" y="261"/>
                    </a:lnTo>
                    <a:lnTo>
                      <a:pt x="528" y="261"/>
                    </a:lnTo>
                    <a:lnTo>
                      <a:pt x="580" y="261"/>
                    </a:lnTo>
                    <a:lnTo>
                      <a:pt x="627" y="261"/>
                    </a:lnTo>
                    <a:lnTo>
                      <a:pt x="673" y="261"/>
                    </a:lnTo>
                    <a:lnTo>
                      <a:pt x="714" y="255"/>
                    </a:lnTo>
                    <a:lnTo>
                      <a:pt x="743" y="244"/>
                    </a:lnTo>
                    <a:lnTo>
                      <a:pt x="720" y="220"/>
                    </a:lnTo>
                    <a:lnTo>
                      <a:pt x="731" y="209"/>
                    </a:lnTo>
                    <a:lnTo>
                      <a:pt x="755" y="191"/>
                    </a:lnTo>
                    <a:lnTo>
                      <a:pt x="778" y="174"/>
                    </a:lnTo>
                    <a:lnTo>
                      <a:pt x="807" y="157"/>
                    </a:lnTo>
                    <a:lnTo>
                      <a:pt x="836" y="145"/>
                    </a:lnTo>
                    <a:lnTo>
                      <a:pt x="865" y="133"/>
                    </a:lnTo>
                    <a:lnTo>
                      <a:pt x="894" y="122"/>
                    </a:lnTo>
                    <a:lnTo>
                      <a:pt x="917" y="122"/>
                    </a:lnTo>
                    <a:lnTo>
                      <a:pt x="935" y="122"/>
                    </a:lnTo>
                    <a:lnTo>
                      <a:pt x="958" y="110"/>
                    </a:lnTo>
                    <a:lnTo>
                      <a:pt x="981" y="99"/>
                    </a:lnTo>
                    <a:lnTo>
                      <a:pt x="1010" y="87"/>
                    </a:lnTo>
                    <a:lnTo>
                      <a:pt x="1033" y="69"/>
                    </a:lnTo>
                    <a:lnTo>
                      <a:pt x="1062" y="52"/>
                    </a:lnTo>
                    <a:lnTo>
                      <a:pt x="1086" y="35"/>
                    </a:lnTo>
                    <a:lnTo>
                      <a:pt x="1109" y="17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auto">
              <a:xfrm>
                <a:off x="5621" y="2707"/>
                <a:ext cx="726" cy="1568"/>
              </a:xfrm>
              <a:custGeom>
                <a:avLst/>
                <a:gdLst/>
                <a:ahLst/>
                <a:cxnLst>
                  <a:cxn ang="0">
                    <a:pos x="691" y="24"/>
                  </a:cxn>
                  <a:cxn ang="0">
                    <a:pos x="610" y="99"/>
                  </a:cxn>
                  <a:cxn ang="0">
                    <a:pos x="552" y="151"/>
                  </a:cxn>
                  <a:cxn ang="0">
                    <a:pos x="494" y="204"/>
                  </a:cxn>
                  <a:cxn ang="0">
                    <a:pos x="459" y="250"/>
                  </a:cxn>
                  <a:cxn ang="0">
                    <a:pos x="389" y="308"/>
                  </a:cxn>
                  <a:cxn ang="0">
                    <a:pos x="331" y="343"/>
                  </a:cxn>
                  <a:cxn ang="0">
                    <a:pos x="267" y="413"/>
                  </a:cxn>
                  <a:cxn ang="0">
                    <a:pos x="221" y="453"/>
                  </a:cxn>
                  <a:cxn ang="0">
                    <a:pos x="180" y="488"/>
                  </a:cxn>
                  <a:cxn ang="0">
                    <a:pos x="128" y="523"/>
                  </a:cxn>
                  <a:cxn ang="0">
                    <a:pos x="75" y="552"/>
                  </a:cxn>
                  <a:cxn ang="0">
                    <a:pos x="23" y="581"/>
                  </a:cxn>
                  <a:cxn ang="0">
                    <a:pos x="0" y="651"/>
                  </a:cxn>
                  <a:cxn ang="0">
                    <a:pos x="23" y="738"/>
                  </a:cxn>
                  <a:cxn ang="0">
                    <a:pos x="70" y="877"/>
                  </a:cxn>
                  <a:cxn ang="0">
                    <a:pos x="128" y="958"/>
                  </a:cxn>
                  <a:cxn ang="0">
                    <a:pos x="209" y="1057"/>
                  </a:cxn>
                  <a:cxn ang="0">
                    <a:pos x="279" y="1168"/>
                  </a:cxn>
                  <a:cxn ang="0">
                    <a:pos x="372" y="1295"/>
                  </a:cxn>
                  <a:cxn ang="0">
                    <a:pos x="436" y="1365"/>
                  </a:cxn>
                  <a:cxn ang="0">
                    <a:pos x="482" y="1417"/>
                  </a:cxn>
                  <a:cxn ang="0">
                    <a:pos x="529" y="1475"/>
                  </a:cxn>
                  <a:cxn ang="0">
                    <a:pos x="569" y="1522"/>
                  </a:cxn>
                  <a:cxn ang="0">
                    <a:pos x="616" y="1557"/>
                  </a:cxn>
                  <a:cxn ang="0">
                    <a:pos x="639" y="1562"/>
                  </a:cxn>
                  <a:cxn ang="0">
                    <a:pos x="616" y="1452"/>
                  </a:cxn>
                  <a:cxn ang="0">
                    <a:pos x="575" y="1318"/>
                  </a:cxn>
                  <a:cxn ang="0">
                    <a:pos x="558" y="1220"/>
                  </a:cxn>
                  <a:cxn ang="0">
                    <a:pos x="505" y="1086"/>
                  </a:cxn>
                  <a:cxn ang="0">
                    <a:pos x="430" y="935"/>
                  </a:cxn>
                  <a:cxn ang="0">
                    <a:pos x="348" y="808"/>
                  </a:cxn>
                  <a:cxn ang="0">
                    <a:pos x="302" y="744"/>
                  </a:cxn>
                  <a:cxn ang="0">
                    <a:pos x="285" y="686"/>
                  </a:cxn>
                  <a:cxn ang="0">
                    <a:pos x="302" y="628"/>
                  </a:cxn>
                  <a:cxn ang="0">
                    <a:pos x="372" y="546"/>
                  </a:cxn>
                  <a:cxn ang="0">
                    <a:pos x="418" y="436"/>
                  </a:cxn>
                  <a:cxn ang="0">
                    <a:pos x="505" y="279"/>
                  </a:cxn>
                  <a:cxn ang="0">
                    <a:pos x="563" y="233"/>
                  </a:cxn>
                  <a:cxn ang="0">
                    <a:pos x="621" y="140"/>
                  </a:cxn>
                  <a:cxn ang="0">
                    <a:pos x="656" y="93"/>
                  </a:cxn>
                  <a:cxn ang="0">
                    <a:pos x="703" y="53"/>
                  </a:cxn>
                </a:cxnLst>
                <a:rect l="0" t="0" r="r" b="b"/>
                <a:pathLst>
                  <a:path w="726" h="1568">
                    <a:moveTo>
                      <a:pt x="726" y="0"/>
                    </a:moveTo>
                    <a:lnTo>
                      <a:pt x="691" y="24"/>
                    </a:lnTo>
                    <a:lnTo>
                      <a:pt x="650" y="59"/>
                    </a:lnTo>
                    <a:lnTo>
                      <a:pt x="610" y="99"/>
                    </a:lnTo>
                    <a:lnTo>
                      <a:pt x="581" y="128"/>
                    </a:lnTo>
                    <a:lnTo>
                      <a:pt x="552" y="151"/>
                    </a:lnTo>
                    <a:lnTo>
                      <a:pt x="523" y="175"/>
                    </a:lnTo>
                    <a:lnTo>
                      <a:pt x="494" y="204"/>
                    </a:lnTo>
                    <a:lnTo>
                      <a:pt x="476" y="227"/>
                    </a:lnTo>
                    <a:lnTo>
                      <a:pt x="459" y="250"/>
                    </a:lnTo>
                    <a:lnTo>
                      <a:pt x="430" y="285"/>
                    </a:lnTo>
                    <a:lnTo>
                      <a:pt x="389" y="308"/>
                    </a:lnTo>
                    <a:lnTo>
                      <a:pt x="360" y="326"/>
                    </a:lnTo>
                    <a:lnTo>
                      <a:pt x="331" y="343"/>
                    </a:lnTo>
                    <a:lnTo>
                      <a:pt x="302" y="372"/>
                    </a:lnTo>
                    <a:lnTo>
                      <a:pt x="267" y="413"/>
                    </a:lnTo>
                    <a:lnTo>
                      <a:pt x="238" y="442"/>
                    </a:lnTo>
                    <a:lnTo>
                      <a:pt x="221" y="453"/>
                    </a:lnTo>
                    <a:lnTo>
                      <a:pt x="203" y="471"/>
                    </a:lnTo>
                    <a:lnTo>
                      <a:pt x="180" y="488"/>
                    </a:lnTo>
                    <a:lnTo>
                      <a:pt x="151" y="506"/>
                    </a:lnTo>
                    <a:lnTo>
                      <a:pt x="128" y="523"/>
                    </a:lnTo>
                    <a:lnTo>
                      <a:pt x="99" y="535"/>
                    </a:lnTo>
                    <a:lnTo>
                      <a:pt x="75" y="552"/>
                    </a:lnTo>
                    <a:lnTo>
                      <a:pt x="58" y="558"/>
                    </a:lnTo>
                    <a:lnTo>
                      <a:pt x="23" y="581"/>
                    </a:lnTo>
                    <a:lnTo>
                      <a:pt x="6" y="616"/>
                    </a:lnTo>
                    <a:lnTo>
                      <a:pt x="0" y="651"/>
                    </a:lnTo>
                    <a:lnTo>
                      <a:pt x="6" y="686"/>
                    </a:lnTo>
                    <a:lnTo>
                      <a:pt x="23" y="738"/>
                    </a:lnTo>
                    <a:lnTo>
                      <a:pt x="41" y="808"/>
                    </a:lnTo>
                    <a:lnTo>
                      <a:pt x="70" y="877"/>
                    </a:lnTo>
                    <a:lnTo>
                      <a:pt x="93" y="924"/>
                    </a:lnTo>
                    <a:lnTo>
                      <a:pt x="128" y="958"/>
                    </a:lnTo>
                    <a:lnTo>
                      <a:pt x="168" y="1005"/>
                    </a:lnTo>
                    <a:lnTo>
                      <a:pt x="209" y="1057"/>
                    </a:lnTo>
                    <a:lnTo>
                      <a:pt x="244" y="1109"/>
                    </a:lnTo>
                    <a:lnTo>
                      <a:pt x="279" y="1168"/>
                    </a:lnTo>
                    <a:lnTo>
                      <a:pt x="325" y="1237"/>
                    </a:lnTo>
                    <a:lnTo>
                      <a:pt x="372" y="1295"/>
                    </a:lnTo>
                    <a:lnTo>
                      <a:pt x="412" y="1348"/>
                    </a:lnTo>
                    <a:lnTo>
                      <a:pt x="436" y="1365"/>
                    </a:lnTo>
                    <a:lnTo>
                      <a:pt x="459" y="1394"/>
                    </a:lnTo>
                    <a:lnTo>
                      <a:pt x="482" y="1417"/>
                    </a:lnTo>
                    <a:lnTo>
                      <a:pt x="505" y="1446"/>
                    </a:lnTo>
                    <a:lnTo>
                      <a:pt x="529" y="1475"/>
                    </a:lnTo>
                    <a:lnTo>
                      <a:pt x="552" y="1498"/>
                    </a:lnTo>
                    <a:lnTo>
                      <a:pt x="569" y="1522"/>
                    </a:lnTo>
                    <a:lnTo>
                      <a:pt x="587" y="1539"/>
                    </a:lnTo>
                    <a:lnTo>
                      <a:pt x="616" y="1557"/>
                    </a:lnTo>
                    <a:lnTo>
                      <a:pt x="633" y="1568"/>
                    </a:lnTo>
                    <a:lnTo>
                      <a:pt x="639" y="1562"/>
                    </a:lnTo>
                    <a:lnTo>
                      <a:pt x="633" y="1522"/>
                    </a:lnTo>
                    <a:lnTo>
                      <a:pt x="616" y="1452"/>
                    </a:lnTo>
                    <a:lnTo>
                      <a:pt x="598" y="1382"/>
                    </a:lnTo>
                    <a:lnTo>
                      <a:pt x="575" y="1318"/>
                    </a:lnTo>
                    <a:lnTo>
                      <a:pt x="563" y="1266"/>
                    </a:lnTo>
                    <a:lnTo>
                      <a:pt x="558" y="1220"/>
                    </a:lnTo>
                    <a:lnTo>
                      <a:pt x="534" y="1156"/>
                    </a:lnTo>
                    <a:lnTo>
                      <a:pt x="505" y="1086"/>
                    </a:lnTo>
                    <a:lnTo>
                      <a:pt x="470" y="1011"/>
                    </a:lnTo>
                    <a:lnTo>
                      <a:pt x="430" y="935"/>
                    </a:lnTo>
                    <a:lnTo>
                      <a:pt x="389" y="866"/>
                    </a:lnTo>
                    <a:lnTo>
                      <a:pt x="348" y="808"/>
                    </a:lnTo>
                    <a:lnTo>
                      <a:pt x="319" y="773"/>
                    </a:lnTo>
                    <a:lnTo>
                      <a:pt x="302" y="744"/>
                    </a:lnTo>
                    <a:lnTo>
                      <a:pt x="296" y="715"/>
                    </a:lnTo>
                    <a:lnTo>
                      <a:pt x="285" y="686"/>
                    </a:lnTo>
                    <a:lnTo>
                      <a:pt x="261" y="662"/>
                    </a:lnTo>
                    <a:lnTo>
                      <a:pt x="302" y="628"/>
                    </a:lnTo>
                    <a:lnTo>
                      <a:pt x="343" y="587"/>
                    </a:lnTo>
                    <a:lnTo>
                      <a:pt x="372" y="546"/>
                    </a:lnTo>
                    <a:lnTo>
                      <a:pt x="383" y="500"/>
                    </a:lnTo>
                    <a:lnTo>
                      <a:pt x="418" y="436"/>
                    </a:lnTo>
                    <a:lnTo>
                      <a:pt x="465" y="355"/>
                    </a:lnTo>
                    <a:lnTo>
                      <a:pt x="505" y="279"/>
                    </a:lnTo>
                    <a:lnTo>
                      <a:pt x="534" y="250"/>
                    </a:lnTo>
                    <a:lnTo>
                      <a:pt x="563" y="233"/>
                    </a:lnTo>
                    <a:lnTo>
                      <a:pt x="592" y="186"/>
                    </a:lnTo>
                    <a:lnTo>
                      <a:pt x="621" y="140"/>
                    </a:lnTo>
                    <a:lnTo>
                      <a:pt x="645" y="111"/>
                    </a:lnTo>
                    <a:lnTo>
                      <a:pt x="656" y="93"/>
                    </a:lnTo>
                    <a:lnTo>
                      <a:pt x="680" y="82"/>
                    </a:lnTo>
                    <a:lnTo>
                      <a:pt x="703" y="53"/>
                    </a:lnTo>
                    <a:lnTo>
                      <a:pt x="726" y="0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auto">
              <a:xfrm>
                <a:off x="4239" y="3811"/>
                <a:ext cx="1684" cy="1097"/>
              </a:xfrm>
              <a:custGeom>
                <a:avLst/>
                <a:gdLst/>
                <a:ahLst/>
                <a:cxnLst>
                  <a:cxn ang="0">
                    <a:pos x="191" y="98"/>
                  </a:cxn>
                  <a:cxn ang="0">
                    <a:pos x="139" y="255"/>
                  </a:cxn>
                  <a:cxn ang="0">
                    <a:pos x="104" y="406"/>
                  </a:cxn>
                  <a:cxn ang="0">
                    <a:pos x="75" y="569"/>
                  </a:cxn>
                  <a:cxn ang="0">
                    <a:pos x="17" y="807"/>
                  </a:cxn>
                  <a:cxn ang="0">
                    <a:pos x="17" y="1004"/>
                  </a:cxn>
                  <a:cxn ang="0">
                    <a:pos x="93" y="1056"/>
                  </a:cxn>
                  <a:cxn ang="0">
                    <a:pos x="168" y="1097"/>
                  </a:cxn>
                  <a:cxn ang="0">
                    <a:pos x="273" y="1016"/>
                  </a:cxn>
                  <a:cxn ang="0">
                    <a:pos x="366" y="900"/>
                  </a:cxn>
                  <a:cxn ang="0">
                    <a:pos x="418" y="830"/>
                  </a:cxn>
                  <a:cxn ang="0">
                    <a:pos x="493" y="754"/>
                  </a:cxn>
                  <a:cxn ang="0">
                    <a:pos x="598" y="679"/>
                  </a:cxn>
                  <a:cxn ang="0">
                    <a:pos x="702" y="563"/>
                  </a:cxn>
                  <a:cxn ang="0">
                    <a:pos x="772" y="453"/>
                  </a:cxn>
                  <a:cxn ang="0">
                    <a:pos x="836" y="360"/>
                  </a:cxn>
                  <a:cxn ang="0">
                    <a:pos x="923" y="267"/>
                  </a:cxn>
                  <a:cxn ang="0">
                    <a:pos x="993" y="197"/>
                  </a:cxn>
                  <a:cxn ang="0">
                    <a:pos x="1097" y="226"/>
                  </a:cxn>
                  <a:cxn ang="0">
                    <a:pos x="1196" y="261"/>
                  </a:cxn>
                  <a:cxn ang="0">
                    <a:pos x="1254" y="302"/>
                  </a:cxn>
                  <a:cxn ang="0">
                    <a:pos x="1341" y="331"/>
                  </a:cxn>
                  <a:cxn ang="0">
                    <a:pos x="1405" y="348"/>
                  </a:cxn>
                  <a:cxn ang="0">
                    <a:pos x="1498" y="377"/>
                  </a:cxn>
                  <a:cxn ang="0">
                    <a:pos x="1626" y="423"/>
                  </a:cxn>
                  <a:cxn ang="0">
                    <a:pos x="1684" y="429"/>
                  </a:cxn>
                  <a:cxn ang="0">
                    <a:pos x="1579" y="365"/>
                  </a:cxn>
                  <a:cxn ang="0">
                    <a:pos x="1469" y="302"/>
                  </a:cxn>
                  <a:cxn ang="0">
                    <a:pos x="1359" y="238"/>
                  </a:cxn>
                  <a:cxn ang="0">
                    <a:pos x="1266" y="209"/>
                  </a:cxn>
                  <a:cxn ang="0">
                    <a:pos x="1155" y="162"/>
                  </a:cxn>
                  <a:cxn ang="0">
                    <a:pos x="1051" y="110"/>
                  </a:cxn>
                  <a:cxn ang="0">
                    <a:pos x="975" y="46"/>
                  </a:cxn>
                  <a:cxn ang="0">
                    <a:pos x="923" y="64"/>
                  </a:cxn>
                  <a:cxn ang="0">
                    <a:pos x="807" y="185"/>
                  </a:cxn>
                  <a:cxn ang="0">
                    <a:pos x="726" y="226"/>
                  </a:cxn>
                  <a:cxn ang="0">
                    <a:pos x="656" y="273"/>
                  </a:cxn>
                  <a:cxn ang="0">
                    <a:pos x="592" y="336"/>
                  </a:cxn>
                  <a:cxn ang="0">
                    <a:pos x="488" y="400"/>
                  </a:cxn>
                  <a:cxn ang="0">
                    <a:pos x="429" y="453"/>
                  </a:cxn>
                  <a:cxn ang="0">
                    <a:pos x="354" y="551"/>
                  </a:cxn>
                  <a:cxn ang="0">
                    <a:pos x="273" y="563"/>
                  </a:cxn>
                  <a:cxn ang="0">
                    <a:pos x="255" y="331"/>
                  </a:cxn>
                  <a:cxn ang="0">
                    <a:pos x="244" y="93"/>
                  </a:cxn>
                </a:cxnLst>
                <a:rect l="0" t="0" r="r" b="b"/>
                <a:pathLst>
                  <a:path w="1684" h="1097">
                    <a:moveTo>
                      <a:pt x="226" y="0"/>
                    </a:moveTo>
                    <a:lnTo>
                      <a:pt x="209" y="34"/>
                    </a:lnTo>
                    <a:lnTo>
                      <a:pt x="191" y="98"/>
                    </a:lnTo>
                    <a:lnTo>
                      <a:pt x="174" y="162"/>
                    </a:lnTo>
                    <a:lnTo>
                      <a:pt x="156" y="214"/>
                    </a:lnTo>
                    <a:lnTo>
                      <a:pt x="139" y="255"/>
                    </a:lnTo>
                    <a:lnTo>
                      <a:pt x="133" y="307"/>
                    </a:lnTo>
                    <a:lnTo>
                      <a:pt x="122" y="360"/>
                    </a:lnTo>
                    <a:lnTo>
                      <a:pt x="104" y="406"/>
                    </a:lnTo>
                    <a:lnTo>
                      <a:pt x="87" y="453"/>
                    </a:lnTo>
                    <a:lnTo>
                      <a:pt x="75" y="511"/>
                    </a:lnTo>
                    <a:lnTo>
                      <a:pt x="75" y="569"/>
                    </a:lnTo>
                    <a:lnTo>
                      <a:pt x="64" y="621"/>
                    </a:lnTo>
                    <a:lnTo>
                      <a:pt x="40" y="696"/>
                    </a:lnTo>
                    <a:lnTo>
                      <a:pt x="17" y="807"/>
                    </a:lnTo>
                    <a:lnTo>
                      <a:pt x="0" y="917"/>
                    </a:lnTo>
                    <a:lnTo>
                      <a:pt x="5" y="987"/>
                    </a:lnTo>
                    <a:lnTo>
                      <a:pt x="17" y="1004"/>
                    </a:lnTo>
                    <a:lnTo>
                      <a:pt x="40" y="1022"/>
                    </a:lnTo>
                    <a:lnTo>
                      <a:pt x="64" y="1045"/>
                    </a:lnTo>
                    <a:lnTo>
                      <a:pt x="93" y="1056"/>
                    </a:lnTo>
                    <a:lnTo>
                      <a:pt x="116" y="1074"/>
                    </a:lnTo>
                    <a:lnTo>
                      <a:pt x="145" y="1085"/>
                    </a:lnTo>
                    <a:lnTo>
                      <a:pt x="168" y="1097"/>
                    </a:lnTo>
                    <a:lnTo>
                      <a:pt x="186" y="1097"/>
                    </a:lnTo>
                    <a:lnTo>
                      <a:pt x="226" y="1074"/>
                    </a:lnTo>
                    <a:lnTo>
                      <a:pt x="273" y="1016"/>
                    </a:lnTo>
                    <a:lnTo>
                      <a:pt x="319" y="952"/>
                    </a:lnTo>
                    <a:lnTo>
                      <a:pt x="354" y="911"/>
                    </a:lnTo>
                    <a:lnTo>
                      <a:pt x="366" y="900"/>
                    </a:lnTo>
                    <a:lnTo>
                      <a:pt x="383" y="876"/>
                    </a:lnTo>
                    <a:lnTo>
                      <a:pt x="400" y="859"/>
                    </a:lnTo>
                    <a:lnTo>
                      <a:pt x="418" y="830"/>
                    </a:lnTo>
                    <a:lnTo>
                      <a:pt x="441" y="807"/>
                    </a:lnTo>
                    <a:lnTo>
                      <a:pt x="464" y="778"/>
                    </a:lnTo>
                    <a:lnTo>
                      <a:pt x="493" y="754"/>
                    </a:lnTo>
                    <a:lnTo>
                      <a:pt x="528" y="731"/>
                    </a:lnTo>
                    <a:lnTo>
                      <a:pt x="563" y="708"/>
                    </a:lnTo>
                    <a:lnTo>
                      <a:pt x="598" y="679"/>
                    </a:lnTo>
                    <a:lnTo>
                      <a:pt x="639" y="644"/>
                    </a:lnTo>
                    <a:lnTo>
                      <a:pt x="673" y="603"/>
                    </a:lnTo>
                    <a:lnTo>
                      <a:pt x="702" y="563"/>
                    </a:lnTo>
                    <a:lnTo>
                      <a:pt x="731" y="522"/>
                    </a:lnTo>
                    <a:lnTo>
                      <a:pt x="755" y="487"/>
                    </a:lnTo>
                    <a:lnTo>
                      <a:pt x="772" y="453"/>
                    </a:lnTo>
                    <a:lnTo>
                      <a:pt x="790" y="423"/>
                    </a:lnTo>
                    <a:lnTo>
                      <a:pt x="807" y="394"/>
                    </a:lnTo>
                    <a:lnTo>
                      <a:pt x="836" y="360"/>
                    </a:lnTo>
                    <a:lnTo>
                      <a:pt x="865" y="331"/>
                    </a:lnTo>
                    <a:lnTo>
                      <a:pt x="894" y="296"/>
                    </a:lnTo>
                    <a:lnTo>
                      <a:pt x="923" y="267"/>
                    </a:lnTo>
                    <a:lnTo>
                      <a:pt x="958" y="232"/>
                    </a:lnTo>
                    <a:lnTo>
                      <a:pt x="981" y="191"/>
                    </a:lnTo>
                    <a:lnTo>
                      <a:pt x="993" y="197"/>
                    </a:lnTo>
                    <a:lnTo>
                      <a:pt x="1022" y="203"/>
                    </a:lnTo>
                    <a:lnTo>
                      <a:pt x="1057" y="214"/>
                    </a:lnTo>
                    <a:lnTo>
                      <a:pt x="1097" y="226"/>
                    </a:lnTo>
                    <a:lnTo>
                      <a:pt x="1132" y="244"/>
                    </a:lnTo>
                    <a:lnTo>
                      <a:pt x="1167" y="255"/>
                    </a:lnTo>
                    <a:lnTo>
                      <a:pt x="1196" y="261"/>
                    </a:lnTo>
                    <a:lnTo>
                      <a:pt x="1214" y="267"/>
                    </a:lnTo>
                    <a:lnTo>
                      <a:pt x="1231" y="284"/>
                    </a:lnTo>
                    <a:lnTo>
                      <a:pt x="1254" y="302"/>
                    </a:lnTo>
                    <a:lnTo>
                      <a:pt x="1277" y="313"/>
                    </a:lnTo>
                    <a:lnTo>
                      <a:pt x="1312" y="325"/>
                    </a:lnTo>
                    <a:lnTo>
                      <a:pt x="1341" y="331"/>
                    </a:lnTo>
                    <a:lnTo>
                      <a:pt x="1365" y="336"/>
                    </a:lnTo>
                    <a:lnTo>
                      <a:pt x="1388" y="342"/>
                    </a:lnTo>
                    <a:lnTo>
                      <a:pt x="1405" y="348"/>
                    </a:lnTo>
                    <a:lnTo>
                      <a:pt x="1428" y="354"/>
                    </a:lnTo>
                    <a:lnTo>
                      <a:pt x="1457" y="365"/>
                    </a:lnTo>
                    <a:lnTo>
                      <a:pt x="1498" y="377"/>
                    </a:lnTo>
                    <a:lnTo>
                      <a:pt x="1539" y="394"/>
                    </a:lnTo>
                    <a:lnTo>
                      <a:pt x="1585" y="412"/>
                    </a:lnTo>
                    <a:lnTo>
                      <a:pt x="1626" y="423"/>
                    </a:lnTo>
                    <a:lnTo>
                      <a:pt x="1661" y="435"/>
                    </a:lnTo>
                    <a:lnTo>
                      <a:pt x="1684" y="447"/>
                    </a:lnTo>
                    <a:lnTo>
                      <a:pt x="1684" y="429"/>
                    </a:lnTo>
                    <a:lnTo>
                      <a:pt x="1672" y="412"/>
                    </a:lnTo>
                    <a:lnTo>
                      <a:pt x="1638" y="394"/>
                    </a:lnTo>
                    <a:lnTo>
                      <a:pt x="1579" y="365"/>
                    </a:lnTo>
                    <a:lnTo>
                      <a:pt x="1545" y="348"/>
                    </a:lnTo>
                    <a:lnTo>
                      <a:pt x="1504" y="325"/>
                    </a:lnTo>
                    <a:lnTo>
                      <a:pt x="1469" y="302"/>
                    </a:lnTo>
                    <a:lnTo>
                      <a:pt x="1428" y="278"/>
                    </a:lnTo>
                    <a:lnTo>
                      <a:pt x="1394" y="255"/>
                    </a:lnTo>
                    <a:lnTo>
                      <a:pt x="1359" y="238"/>
                    </a:lnTo>
                    <a:lnTo>
                      <a:pt x="1324" y="220"/>
                    </a:lnTo>
                    <a:lnTo>
                      <a:pt x="1295" y="214"/>
                    </a:lnTo>
                    <a:lnTo>
                      <a:pt x="1266" y="209"/>
                    </a:lnTo>
                    <a:lnTo>
                      <a:pt x="1231" y="197"/>
                    </a:lnTo>
                    <a:lnTo>
                      <a:pt x="1190" y="180"/>
                    </a:lnTo>
                    <a:lnTo>
                      <a:pt x="1155" y="162"/>
                    </a:lnTo>
                    <a:lnTo>
                      <a:pt x="1115" y="145"/>
                    </a:lnTo>
                    <a:lnTo>
                      <a:pt x="1080" y="127"/>
                    </a:lnTo>
                    <a:lnTo>
                      <a:pt x="1051" y="110"/>
                    </a:lnTo>
                    <a:lnTo>
                      <a:pt x="1034" y="93"/>
                    </a:lnTo>
                    <a:lnTo>
                      <a:pt x="1004" y="64"/>
                    </a:lnTo>
                    <a:lnTo>
                      <a:pt x="975" y="46"/>
                    </a:lnTo>
                    <a:lnTo>
                      <a:pt x="958" y="40"/>
                    </a:lnTo>
                    <a:lnTo>
                      <a:pt x="952" y="34"/>
                    </a:lnTo>
                    <a:lnTo>
                      <a:pt x="923" y="64"/>
                    </a:lnTo>
                    <a:lnTo>
                      <a:pt x="888" y="104"/>
                    </a:lnTo>
                    <a:lnTo>
                      <a:pt x="853" y="151"/>
                    </a:lnTo>
                    <a:lnTo>
                      <a:pt x="807" y="185"/>
                    </a:lnTo>
                    <a:lnTo>
                      <a:pt x="778" y="197"/>
                    </a:lnTo>
                    <a:lnTo>
                      <a:pt x="755" y="214"/>
                    </a:lnTo>
                    <a:lnTo>
                      <a:pt x="726" y="226"/>
                    </a:lnTo>
                    <a:lnTo>
                      <a:pt x="702" y="244"/>
                    </a:lnTo>
                    <a:lnTo>
                      <a:pt x="679" y="255"/>
                    </a:lnTo>
                    <a:lnTo>
                      <a:pt x="656" y="273"/>
                    </a:lnTo>
                    <a:lnTo>
                      <a:pt x="639" y="290"/>
                    </a:lnTo>
                    <a:lnTo>
                      <a:pt x="621" y="307"/>
                    </a:lnTo>
                    <a:lnTo>
                      <a:pt x="592" y="336"/>
                    </a:lnTo>
                    <a:lnTo>
                      <a:pt x="557" y="360"/>
                    </a:lnTo>
                    <a:lnTo>
                      <a:pt x="522" y="383"/>
                    </a:lnTo>
                    <a:lnTo>
                      <a:pt x="488" y="400"/>
                    </a:lnTo>
                    <a:lnTo>
                      <a:pt x="470" y="412"/>
                    </a:lnTo>
                    <a:lnTo>
                      <a:pt x="453" y="429"/>
                    </a:lnTo>
                    <a:lnTo>
                      <a:pt x="429" y="453"/>
                    </a:lnTo>
                    <a:lnTo>
                      <a:pt x="412" y="482"/>
                    </a:lnTo>
                    <a:lnTo>
                      <a:pt x="383" y="511"/>
                    </a:lnTo>
                    <a:lnTo>
                      <a:pt x="354" y="551"/>
                    </a:lnTo>
                    <a:lnTo>
                      <a:pt x="319" y="592"/>
                    </a:lnTo>
                    <a:lnTo>
                      <a:pt x="278" y="638"/>
                    </a:lnTo>
                    <a:lnTo>
                      <a:pt x="273" y="563"/>
                    </a:lnTo>
                    <a:lnTo>
                      <a:pt x="261" y="482"/>
                    </a:lnTo>
                    <a:lnTo>
                      <a:pt x="255" y="400"/>
                    </a:lnTo>
                    <a:lnTo>
                      <a:pt x="255" y="331"/>
                    </a:lnTo>
                    <a:lnTo>
                      <a:pt x="255" y="261"/>
                    </a:lnTo>
                    <a:lnTo>
                      <a:pt x="255" y="180"/>
                    </a:lnTo>
                    <a:lnTo>
                      <a:pt x="244" y="93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3094" name="Group 22"/>
            <p:cNvGrpSpPr>
              <a:grpSpLocks/>
            </p:cNvGrpSpPr>
            <p:nvPr/>
          </p:nvGrpSpPr>
          <p:grpSpPr bwMode="auto">
            <a:xfrm rot="1045936">
              <a:off x="108419775" y="106704150"/>
              <a:ext cx="654772" cy="670613"/>
              <a:chOff x="3333" y="1517"/>
              <a:chExt cx="3014" cy="3391"/>
            </a:xfrm>
          </p:grpSpPr>
          <p:sp>
            <p:nvSpPr>
              <p:cNvPr id="3095" name="Freeform 23"/>
              <p:cNvSpPr>
                <a:spLocks/>
              </p:cNvSpPr>
              <p:nvPr/>
            </p:nvSpPr>
            <p:spPr bwMode="auto">
              <a:xfrm>
                <a:off x="4639" y="1517"/>
                <a:ext cx="1708" cy="1289"/>
              </a:xfrm>
              <a:custGeom>
                <a:avLst/>
                <a:gdLst/>
                <a:ahLst/>
                <a:cxnLst>
                  <a:cxn ang="0">
                    <a:pos x="308" y="93"/>
                  </a:cxn>
                  <a:cxn ang="0">
                    <a:pos x="378" y="232"/>
                  </a:cxn>
                  <a:cxn ang="0">
                    <a:pos x="442" y="354"/>
                  </a:cxn>
                  <a:cxn ang="0">
                    <a:pos x="494" y="471"/>
                  </a:cxn>
                  <a:cxn ang="0">
                    <a:pos x="570" y="563"/>
                  </a:cxn>
                  <a:cxn ang="0">
                    <a:pos x="610" y="662"/>
                  </a:cxn>
                  <a:cxn ang="0">
                    <a:pos x="668" y="743"/>
                  </a:cxn>
                  <a:cxn ang="0">
                    <a:pos x="709" y="836"/>
                  </a:cxn>
                  <a:cxn ang="0">
                    <a:pos x="755" y="923"/>
                  </a:cxn>
                  <a:cxn ang="0">
                    <a:pos x="825" y="999"/>
                  </a:cxn>
                  <a:cxn ang="0">
                    <a:pos x="901" y="987"/>
                  </a:cxn>
                  <a:cxn ang="0">
                    <a:pos x="970" y="981"/>
                  </a:cxn>
                  <a:cxn ang="0">
                    <a:pos x="1023" y="964"/>
                  </a:cxn>
                  <a:cxn ang="0">
                    <a:pos x="1110" y="958"/>
                  </a:cxn>
                  <a:cxn ang="0">
                    <a:pos x="1203" y="964"/>
                  </a:cxn>
                  <a:cxn ang="0">
                    <a:pos x="1290" y="958"/>
                  </a:cxn>
                  <a:cxn ang="0">
                    <a:pos x="1389" y="952"/>
                  </a:cxn>
                  <a:cxn ang="0">
                    <a:pos x="1458" y="952"/>
                  </a:cxn>
                  <a:cxn ang="0">
                    <a:pos x="1569" y="947"/>
                  </a:cxn>
                  <a:cxn ang="0">
                    <a:pos x="1679" y="947"/>
                  </a:cxn>
                  <a:cxn ang="0">
                    <a:pos x="1667" y="993"/>
                  </a:cxn>
                  <a:cxn ang="0">
                    <a:pos x="1621" y="1005"/>
                  </a:cxn>
                  <a:cxn ang="0">
                    <a:pos x="1528" y="1028"/>
                  </a:cxn>
                  <a:cxn ang="0">
                    <a:pos x="1476" y="1051"/>
                  </a:cxn>
                  <a:cxn ang="0">
                    <a:pos x="1406" y="1074"/>
                  </a:cxn>
                  <a:cxn ang="0">
                    <a:pos x="1325" y="1098"/>
                  </a:cxn>
                  <a:cxn ang="0">
                    <a:pos x="1232" y="1121"/>
                  </a:cxn>
                  <a:cxn ang="0">
                    <a:pos x="1040" y="1179"/>
                  </a:cxn>
                  <a:cxn ang="0">
                    <a:pos x="889" y="1231"/>
                  </a:cxn>
                  <a:cxn ang="0">
                    <a:pos x="796" y="1260"/>
                  </a:cxn>
                  <a:cxn ang="0">
                    <a:pos x="703" y="1278"/>
                  </a:cxn>
                  <a:cxn ang="0">
                    <a:pos x="639" y="1272"/>
                  </a:cxn>
                  <a:cxn ang="0">
                    <a:pos x="552" y="1144"/>
                  </a:cxn>
                  <a:cxn ang="0">
                    <a:pos x="488" y="976"/>
                  </a:cxn>
                  <a:cxn ang="0">
                    <a:pos x="407" y="772"/>
                  </a:cxn>
                  <a:cxn ang="0">
                    <a:pos x="331" y="604"/>
                  </a:cxn>
                  <a:cxn ang="0">
                    <a:pos x="273" y="418"/>
                  </a:cxn>
                  <a:cxn ang="0">
                    <a:pos x="198" y="273"/>
                  </a:cxn>
                  <a:cxn ang="0">
                    <a:pos x="140" y="262"/>
                  </a:cxn>
                  <a:cxn ang="0">
                    <a:pos x="111" y="331"/>
                  </a:cxn>
                  <a:cxn ang="0">
                    <a:pos x="99" y="459"/>
                  </a:cxn>
                  <a:cxn ang="0">
                    <a:pos x="76" y="587"/>
                  </a:cxn>
                  <a:cxn ang="0">
                    <a:pos x="35" y="772"/>
                  </a:cxn>
                  <a:cxn ang="0">
                    <a:pos x="0" y="860"/>
                  </a:cxn>
                  <a:cxn ang="0">
                    <a:pos x="24" y="680"/>
                  </a:cxn>
                  <a:cxn ang="0">
                    <a:pos x="35" y="465"/>
                  </a:cxn>
                  <a:cxn ang="0">
                    <a:pos x="41" y="291"/>
                  </a:cxn>
                  <a:cxn ang="0">
                    <a:pos x="59" y="291"/>
                  </a:cxn>
                  <a:cxn ang="0">
                    <a:pos x="64" y="128"/>
                  </a:cxn>
                  <a:cxn ang="0">
                    <a:pos x="70" y="70"/>
                  </a:cxn>
                  <a:cxn ang="0">
                    <a:pos x="151" y="29"/>
                  </a:cxn>
                  <a:cxn ang="0">
                    <a:pos x="273" y="6"/>
                  </a:cxn>
                </a:cxnLst>
                <a:rect l="0" t="0" r="r" b="b"/>
                <a:pathLst>
                  <a:path w="1708" h="1289">
                    <a:moveTo>
                      <a:pt x="273" y="6"/>
                    </a:moveTo>
                    <a:lnTo>
                      <a:pt x="285" y="41"/>
                    </a:lnTo>
                    <a:lnTo>
                      <a:pt x="308" y="93"/>
                    </a:lnTo>
                    <a:lnTo>
                      <a:pt x="337" y="157"/>
                    </a:lnTo>
                    <a:lnTo>
                      <a:pt x="361" y="198"/>
                    </a:lnTo>
                    <a:lnTo>
                      <a:pt x="378" y="232"/>
                    </a:lnTo>
                    <a:lnTo>
                      <a:pt x="401" y="273"/>
                    </a:lnTo>
                    <a:lnTo>
                      <a:pt x="424" y="320"/>
                    </a:lnTo>
                    <a:lnTo>
                      <a:pt x="442" y="354"/>
                    </a:lnTo>
                    <a:lnTo>
                      <a:pt x="453" y="389"/>
                    </a:lnTo>
                    <a:lnTo>
                      <a:pt x="471" y="430"/>
                    </a:lnTo>
                    <a:lnTo>
                      <a:pt x="494" y="471"/>
                    </a:lnTo>
                    <a:lnTo>
                      <a:pt x="517" y="494"/>
                    </a:lnTo>
                    <a:lnTo>
                      <a:pt x="546" y="523"/>
                    </a:lnTo>
                    <a:lnTo>
                      <a:pt x="570" y="563"/>
                    </a:lnTo>
                    <a:lnTo>
                      <a:pt x="593" y="604"/>
                    </a:lnTo>
                    <a:lnTo>
                      <a:pt x="604" y="639"/>
                    </a:lnTo>
                    <a:lnTo>
                      <a:pt x="610" y="662"/>
                    </a:lnTo>
                    <a:lnTo>
                      <a:pt x="628" y="691"/>
                    </a:lnTo>
                    <a:lnTo>
                      <a:pt x="645" y="714"/>
                    </a:lnTo>
                    <a:lnTo>
                      <a:pt x="668" y="743"/>
                    </a:lnTo>
                    <a:lnTo>
                      <a:pt x="686" y="772"/>
                    </a:lnTo>
                    <a:lnTo>
                      <a:pt x="703" y="807"/>
                    </a:lnTo>
                    <a:lnTo>
                      <a:pt x="709" y="836"/>
                    </a:lnTo>
                    <a:lnTo>
                      <a:pt x="721" y="860"/>
                    </a:lnTo>
                    <a:lnTo>
                      <a:pt x="732" y="889"/>
                    </a:lnTo>
                    <a:lnTo>
                      <a:pt x="755" y="923"/>
                    </a:lnTo>
                    <a:lnTo>
                      <a:pt x="779" y="964"/>
                    </a:lnTo>
                    <a:lnTo>
                      <a:pt x="802" y="999"/>
                    </a:lnTo>
                    <a:lnTo>
                      <a:pt x="825" y="999"/>
                    </a:lnTo>
                    <a:lnTo>
                      <a:pt x="848" y="999"/>
                    </a:lnTo>
                    <a:lnTo>
                      <a:pt x="872" y="993"/>
                    </a:lnTo>
                    <a:lnTo>
                      <a:pt x="901" y="987"/>
                    </a:lnTo>
                    <a:lnTo>
                      <a:pt x="924" y="987"/>
                    </a:lnTo>
                    <a:lnTo>
                      <a:pt x="947" y="981"/>
                    </a:lnTo>
                    <a:lnTo>
                      <a:pt x="970" y="981"/>
                    </a:lnTo>
                    <a:lnTo>
                      <a:pt x="988" y="981"/>
                    </a:lnTo>
                    <a:lnTo>
                      <a:pt x="999" y="970"/>
                    </a:lnTo>
                    <a:lnTo>
                      <a:pt x="1023" y="964"/>
                    </a:lnTo>
                    <a:lnTo>
                      <a:pt x="1046" y="958"/>
                    </a:lnTo>
                    <a:lnTo>
                      <a:pt x="1075" y="958"/>
                    </a:lnTo>
                    <a:lnTo>
                      <a:pt x="1110" y="958"/>
                    </a:lnTo>
                    <a:lnTo>
                      <a:pt x="1139" y="958"/>
                    </a:lnTo>
                    <a:lnTo>
                      <a:pt x="1174" y="958"/>
                    </a:lnTo>
                    <a:lnTo>
                      <a:pt x="1203" y="964"/>
                    </a:lnTo>
                    <a:lnTo>
                      <a:pt x="1226" y="964"/>
                    </a:lnTo>
                    <a:lnTo>
                      <a:pt x="1255" y="964"/>
                    </a:lnTo>
                    <a:lnTo>
                      <a:pt x="1290" y="958"/>
                    </a:lnTo>
                    <a:lnTo>
                      <a:pt x="1325" y="958"/>
                    </a:lnTo>
                    <a:lnTo>
                      <a:pt x="1354" y="952"/>
                    </a:lnTo>
                    <a:lnTo>
                      <a:pt x="1389" y="952"/>
                    </a:lnTo>
                    <a:lnTo>
                      <a:pt x="1412" y="952"/>
                    </a:lnTo>
                    <a:lnTo>
                      <a:pt x="1435" y="952"/>
                    </a:lnTo>
                    <a:lnTo>
                      <a:pt x="1458" y="952"/>
                    </a:lnTo>
                    <a:lnTo>
                      <a:pt x="1493" y="952"/>
                    </a:lnTo>
                    <a:lnTo>
                      <a:pt x="1528" y="952"/>
                    </a:lnTo>
                    <a:lnTo>
                      <a:pt x="1569" y="947"/>
                    </a:lnTo>
                    <a:lnTo>
                      <a:pt x="1609" y="947"/>
                    </a:lnTo>
                    <a:lnTo>
                      <a:pt x="1650" y="947"/>
                    </a:lnTo>
                    <a:lnTo>
                      <a:pt x="1679" y="947"/>
                    </a:lnTo>
                    <a:lnTo>
                      <a:pt x="1708" y="947"/>
                    </a:lnTo>
                    <a:lnTo>
                      <a:pt x="1621" y="976"/>
                    </a:lnTo>
                    <a:lnTo>
                      <a:pt x="1667" y="993"/>
                    </a:lnTo>
                    <a:lnTo>
                      <a:pt x="1662" y="993"/>
                    </a:lnTo>
                    <a:lnTo>
                      <a:pt x="1644" y="999"/>
                    </a:lnTo>
                    <a:lnTo>
                      <a:pt x="1621" y="1005"/>
                    </a:lnTo>
                    <a:lnTo>
                      <a:pt x="1592" y="1010"/>
                    </a:lnTo>
                    <a:lnTo>
                      <a:pt x="1557" y="1016"/>
                    </a:lnTo>
                    <a:lnTo>
                      <a:pt x="1528" y="1028"/>
                    </a:lnTo>
                    <a:lnTo>
                      <a:pt x="1505" y="1034"/>
                    </a:lnTo>
                    <a:lnTo>
                      <a:pt x="1487" y="1045"/>
                    </a:lnTo>
                    <a:lnTo>
                      <a:pt x="1476" y="1051"/>
                    </a:lnTo>
                    <a:lnTo>
                      <a:pt x="1452" y="1063"/>
                    </a:lnTo>
                    <a:lnTo>
                      <a:pt x="1429" y="1069"/>
                    </a:lnTo>
                    <a:lnTo>
                      <a:pt x="1406" y="1074"/>
                    </a:lnTo>
                    <a:lnTo>
                      <a:pt x="1377" y="1086"/>
                    </a:lnTo>
                    <a:lnTo>
                      <a:pt x="1354" y="1092"/>
                    </a:lnTo>
                    <a:lnTo>
                      <a:pt x="1325" y="1098"/>
                    </a:lnTo>
                    <a:lnTo>
                      <a:pt x="1307" y="1103"/>
                    </a:lnTo>
                    <a:lnTo>
                      <a:pt x="1278" y="1109"/>
                    </a:lnTo>
                    <a:lnTo>
                      <a:pt x="1232" y="1121"/>
                    </a:lnTo>
                    <a:lnTo>
                      <a:pt x="1174" y="1138"/>
                    </a:lnTo>
                    <a:lnTo>
                      <a:pt x="1110" y="1156"/>
                    </a:lnTo>
                    <a:lnTo>
                      <a:pt x="1040" y="1179"/>
                    </a:lnTo>
                    <a:lnTo>
                      <a:pt x="982" y="1196"/>
                    </a:lnTo>
                    <a:lnTo>
                      <a:pt x="924" y="1214"/>
                    </a:lnTo>
                    <a:lnTo>
                      <a:pt x="889" y="1231"/>
                    </a:lnTo>
                    <a:lnTo>
                      <a:pt x="860" y="1243"/>
                    </a:lnTo>
                    <a:lnTo>
                      <a:pt x="831" y="1254"/>
                    </a:lnTo>
                    <a:lnTo>
                      <a:pt x="796" y="1260"/>
                    </a:lnTo>
                    <a:lnTo>
                      <a:pt x="767" y="1266"/>
                    </a:lnTo>
                    <a:lnTo>
                      <a:pt x="732" y="1272"/>
                    </a:lnTo>
                    <a:lnTo>
                      <a:pt x="703" y="1278"/>
                    </a:lnTo>
                    <a:lnTo>
                      <a:pt x="680" y="1283"/>
                    </a:lnTo>
                    <a:lnTo>
                      <a:pt x="663" y="1289"/>
                    </a:lnTo>
                    <a:lnTo>
                      <a:pt x="639" y="1272"/>
                    </a:lnTo>
                    <a:lnTo>
                      <a:pt x="610" y="1237"/>
                    </a:lnTo>
                    <a:lnTo>
                      <a:pt x="581" y="1196"/>
                    </a:lnTo>
                    <a:lnTo>
                      <a:pt x="552" y="1144"/>
                    </a:lnTo>
                    <a:lnTo>
                      <a:pt x="529" y="1092"/>
                    </a:lnTo>
                    <a:lnTo>
                      <a:pt x="512" y="1034"/>
                    </a:lnTo>
                    <a:lnTo>
                      <a:pt x="488" y="976"/>
                    </a:lnTo>
                    <a:lnTo>
                      <a:pt x="471" y="918"/>
                    </a:lnTo>
                    <a:lnTo>
                      <a:pt x="442" y="848"/>
                    </a:lnTo>
                    <a:lnTo>
                      <a:pt x="407" y="772"/>
                    </a:lnTo>
                    <a:lnTo>
                      <a:pt x="372" y="703"/>
                    </a:lnTo>
                    <a:lnTo>
                      <a:pt x="349" y="651"/>
                    </a:lnTo>
                    <a:lnTo>
                      <a:pt x="331" y="604"/>
                    </a:lnTo>
                    <a:lnTo>
                      <a:pt x="314" y="534"/>
                    </a:lnTo>
                    <a:lnTo>
                      <a:pt x="291" y="465"/>
                    </a:lnTo>
                    <a:lnTo>
                      <a:pt x="273" y="418"/>
                    </a:lnTo>
                    <a:lnTo>
                      <a:pt x="256" y="383"/>
                    </a:lnTo>
                    <a:lnTo>
                      <a:pt x="233" y="331"/>
                    </a:lnTo>
                    <a:lnTo>
                      <a:pt x="198" y="273"/>
                    </a:lnTo>
                    <a:lnTo>
                      <a:pt x="169" y="215"/>
                    </a:lnTo>
                    <a:lnTo>
                      <a:pt x="157" y="238"/>
                    </a:lnTo>
                    <a:lnTo>
                      <a:pt x="140" y="262"/>
                    </a:lnTo>
                    <a:lnTo>
                      <a:pt x="128" y="285"/>
                    </a:lnTo>
                    <a:lnTo>
                      <a:pt x="117" y="302"/>
                    </a:lnTo>
                    <a:lnTo>
                      <a:pt x="111" y="331"/>
                    </a:lnTo>
                    <a:lnTo>
                      <a:pt x="111" y="378"/>
                    </a:lnTo>
                    <a:lnTo>
                      <a:pt x="105" y="424"/>
                    </a:lnTo>
                    <a:lnTo>
                      <a:pt x="99" y="459"/>
                    </a:lnTo>
                    <a:lnTo>
                      <a:pt x="93" y="500"/>
                    </a:lnTo>
                    <a:lnTo>
                      <a:pt x="82" y="540"/>
                    </a:lnTo>
                    <a:lnTo>
                      <a:pt x="76" y="587"/>
                    </a:lnTo>
                    <a:lnTo>
                      <a:pt x="64" y="627"/>
                    </a:lnTo>
                    <a:lnTo>
                      <a:pt x="53" y="685"/>
                    </a:lnTo>
                    <a:lnTo>
                      <a:pt x="35" y="772"/>
                    </a:lnTo>
                    <a:lnTo>
                      <a:pt x="24" y="854"/>
                    </a:lnTo>
                    <a:lnTo>
                      <a:pt x="12" y="912"/>
                    </a:lnTo>
                    <a:lnTo>
                      <a:pt x="0" y="860"/>
                    </a:lnTo>
                    <a:lnTo>
                      <a:pt x="6" y="790"/>
                    </a:lnTo>
                    <a:lnTo>
                      <a:pt x="12" y="726"/>
                    </a:lnTo>
                    <a:lnTo>
                      <a:pt x="24" y="680"/>
                    </a:lnTo>
                    <a:lnTo>
                      <a:pt x="29" y="627"/>
                    </a:lnTo>
                    <a:lnTo>
                      <a:pt x="29" y="552"/>
                    </a:lnTo>
                    <a:lnTo>
                      <a:pt x="35" y="465"/>
                    </a:lnTo>
                    <a:lnTo>
                      <a:pt x="35" y="407"/>
                    </a:lnTo>
                    <a:lnTo>
                      <a:pt x="35" y="354"/>
                    </a:lnTo>
                    <a:lnTo>
                      <a:pt x="41" y="291"/>
                    </a:lnTo>
                    <a:lnTo>
                      <a:pt x="47" y="238"/>
                    </a:lnTo>
                    <a:lnTo>
                      <a:pt x="47" y="215"/>
                    </a:lnTo>
                    <a:lnTo>
                      <a:pt x="59" y="291"/>
                    </a:lnTo>
                    <a:lnTo>
                      <a:pt x="64" y="250"/>
                    </a:lnTo>
                    <a:lnTo>
                      <a:pt x="64" y="186"/>
                    </a:lnTo>
                    <a:lnTo>
                      <a:pt x="64" y="128"/>
                    </a:lnTo>
                    <a:lnTo>
                      <a:pt x="64" y="99"/>
                    </a:lnTo>
                    <a:lnTo>
                      <a:pt x="64" y="82"/>
                    </a:lnTo>
                    <a:lnTo>
                      <a:pt x="70" y="70"/>
                    </a:lnTo>
                    <a:lnTo>
                      <a:pt x="82" y="52"/>
                    </a:lnTo>
                    <a:lnTo>
                      <a:pt x="105" y="41"/>
                    </a:lnTo>
                    <a:lnTo>
                      <a:pt x="151" y="29"/>
                    </a:lnTo>
                    <a:lnTo>
                      <a:pt x="204" y="6"/>
                    </a:lnTo>
                    <a:lnTo>
                      <a:pt x="244" y="0"/>
                    </a:lnTo>
                    <a:lnTo>
                      <a:pt x="273" y="6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  <p:sp>
            <p:nvSpPr>
              <p:cNvPr id="3096" name="Freeform 24"/>
              <p:cNvSpPr>
                <a:spLocks/>
              </p:cNvSpPr>
              <p:nvPr/>
            </p:nvSpPr>
            <p:spPr bwMode="auto">
              <a:xfrm>
                <a:off x="3333" y="2818"/>
                <a:ext cx="1109" cy="644"/>
              </a:xfrm>
              <a:custGeom>
                <a:avLst/>
                <a:gdLst/>
                <a:ahLst/>
                <a:cxnLst>
                  <a:cxn ang="0">
                    <a:pos x="1092" y="17"/>
                  </a:cxn>
                  <a:cxn ang="0">
                    <a:pos x="1028" y="6"/>
                  </a:cxn>
                  <a:cxn ang="0">
                    <a:pos x="952" y="0"/>
                  </a:cxn>
                  <a:cxn ang="0">
                    <a:pos x="877" y="0"/>
                  </a:cxn>
                  <a:cxn ang="0">
                    <a:pos x="819" y="6"/>
                  </a:cxn>
                  <a:cxn ang="0">
                    <a:pos x="760" y="6"/>
                  </a:cxn>
                  <a:cxn ang="0">
                    <a:pos x="708" y="0"/>
                  </a:cxn>
                  <a:cxn ang="0">
                    <a:pos x="662" y="0"/>
                  </a:cxn>
                  <a:cxn ang="0">
                    <a:pos x="621" y="6"/>
                  </a:cxn>
                  <a:cxn ang="0">
                    <a:pos x="557" y="11"/>
                  </a:cxn>
                  <a:cxn ang="0">
                    <a:pos x="482" y="17"/>
                  </a:cxn>
                  <a:cxn ang="0">
                    <a:pos x="406" y="23"/>
                  </a:cxn>
                  <a:cxn ang="0">
                    <a:pos x="348" y="35"/>
                  </a:cxn>
                  <a:cxn ang="0">
                    <a:pos x="267" y="40"/>
                  </a:cxn>
                  <a:cxn ang="0">
                    <a:pos x="168" y="52"/>
                  </a:cxn>
                  <a:cxn ang="0">
                    <a:pos x="75" y="69"/>
                  </a:cxn>
                  <a:cxn ang="0">
                    <a:pos x="29" y="110"/>
                  </a:cxn>
                  <a:cxn ang="0">
                    <a:pos x="23" y="186"/>
                  </a:cxn>
                  <a:cxn ang="0">
                    <a:pos x="5" y="255"/>
                  </a:cxn>
                  <a:cxn ang="0">
                    <a:pos x="11" y="308"/>
                  </a:cxn>
                  <a:cxn ang="0">
                    <a:pos x="64" y="337"/>
                  </a:cxn>
                  <a:cxn ang="0">
                    <a:pos x="122" y="354"/>
                  </a:cxn>
                  <a:cxn ang="0">
                    <a:pos x="191" y="371"/>
                  </a:cxn>
                  <a:cxn ang="0">
                    <a:pos x="249" y="395"/>
                  </a:cxn>
                  <a:cxn ang="0">
                    <a:pos x="296" y="418"/>
                  </a:cxn>
                  <a:cxn ang="0">
                    <a:pos x="366" y="447"/>
                  </a:cxn>
                  <a:cxn ang="0">
                    <a:pos x="441" y="464"/>
                  </a:cxn>
                  <a:cxn ang="0">
                    <a:pos x="499" y="482"/>
                  </a:cxn>
                  <a:cxn ang="0">
                    <a:pos x="528" y="493"/>
                  </a:cxn>
                  <a:cxn ang="0">
                    <a:pos x="580" y="517"/>
                  </a:cxn>
                  <a:cxn ang="0">
                    <a:pos x="644" y="546"/>
                  </a:cxn>
                  <a:cxn ang="0">
                    <a:pos x="702" y="563"/>
                  </a:cxn>
                  <a:cxn ang="0">
                    <a:pos x="737" y="569"/>
                  </a:cxn>
                  <a:cxn ang="0">
                    <a:pos x="784" y="586"/>
                  </a:cxn>
                  <a:cxn ang="0">
                    <a:pos x="836" y="615"/>
                  </a:cxn>
                  <a:cxn ang="0">
                    <a:pos x="894" y="638"/>
                  </a:cxn>
                  <a:cxn ang="0">
                    <a:pos x="888" y="627"/>
                  </a:cxn>
                  <a:cxn ang="0">
                    <a:pos x="824" y="586"/>
                  </a:cxn>
                  <a:cxn ang="0">
                    <a:pos x="749" y="534"/>
                  </a:cxn>
                  <a:cxn ang="0">
                    <a:pos x="650" y="482"/>
                  </a:cxn>
                  <a:cxn ang="0">
                    <a:pos x="598" y="458"/>
                  </a:cxn>
                  <a:cxn ang="0">
                    <a:pos x="546" y="412"/>
                  </a:cxn>
                  <a:cxn ang="0">
                    <a:pos x="487" y="366"/>
                  </a:cxn>
                  <a:cxn ang="0">
                    <a:pos x="441" y="331"/>
                  </a:cxn>
                  <a:cxn ang="0">
                    <a:pos x="429" y="308"/>
                  </a:cxn>
                  <a:cxn ang="0">
                    <a:pos x="429" y="278"/>
                  </a:cxn>
                  <a:cxn ang="0">
                    <a:pos x="441" y="261"/>
                  </a:cxn>
                  <a:cxn ang="0">
                    <a:pos x="528" y="261"/>
                  </a:cxn>
                  <a:cxn ang="0">
                    <a:pos x="627" y="261"/>
                  </a:cxn>
                  <a:cxn ang="0">
                    <a:pos x="714" y="255"/>
                  </a:cxn>
                  <a:cxn ang="0">
                    <a:pos x="720" y="220"/>
                  </a:cxn>
                  <a:cxn ang="0">
                    <a:pos x="755" y="191"/>
                  </a:cxn>
                  <a:cxn ang="0">
                    <a:pos x="807" y="157"/>
                  </a:cxn>
                  <a:cxn ang="0">
                    <a:pos x="865" y="133"/>
                  </a:cxn>
                  <a:cxn ang="0">
                    <a:pos x="917" y="122"/>
                  </a:cxn>
                  <a:cxn ang="0">
                    <a:pos x="958" y="110"/>
                  </a:cxn>
                  <a:cxn ang="0">
                    <a:pos x="1010" y="87"/>
                  </a:cxn>
                  <a:cxn ang="0">
                    <a:pos x="1062" y="52"/>
                  </a:cxn>
                  <a:cxn ang="0">
                    <a:pos x="1109" y="17"/>
                  </a:cxn>
                </a:cxnLst>
                <a:rect l="0" t="0" r="r" b="b"/>
                <a:pathLst>
                  <a:path w="1109" h="644">
                    <a:moveTo>
                      <a:pt x="1109" y="17"/>
                    </a:moveTo>
                    <a:lnTo>
                      <a:pt x="1092" y="17"/>
                    </a:lnTo>
                    <a:lnTo>
                      <a:pt x="1062" y="11"/>
                    </a:lnTo>
                    <a:lnTo>
                      <a:pt x="1028" y="6"/>
                    </a:lnTo>
                    <a:lnTo>
                      <a:pt x="993" y="6"/>
                    </a:lnTo>
                    <a:lnTo>
                      <a:pt x="952" y="0"/>
                    </a:lnTo>
                    <a:lnTo>
                      <a:pt x="917" y="0"/>
                    </a:lnTo>
                    <a:lnTo>
                      <a:pt x="877" y="0"/>
                    </a:lnTo>
                    <a:lnTo>
                      <a:pt x="848" y="0"/>
                    </a:lnTo>
                    <a:lnTo>
                      <a:pt x="819" y="6"/>
                    </a:lnTo>
                    <a:lnTo>
                      <a:pt x="790" y="6"/>
                    </a:lnTo>
                    <a:lnTo>
                      <a:pt x="760" y="6"/>
                    </a:lnTo>
                    <a:lnTo>
                      <a:pt x="731" y="0"/>
                    </a:lnTo>
                    <a:lnTo>
                      <a:pt x="708" y="0"/>
                    </a:lnTo>
                    <a:lnTo>
                      <a:pt x="685" y="0"/>
                    </a:lnTo>
                    <a:lnTo>
                      <a:pt x="662" y="0"/>
                    </a:lnTo>
                    <a:lnTo>
                      <a:pt x="644" y="0"/>
                    </a:lnTo>
                    <a:lnTo>
                      <a:pt x="621" y="6"/>
                    </a:lnTo>
                    <a:lnTo>
                      <a:pt x="592" y="6"/>
                    </a:lnTo>
                    <a:lnTo>
                      <a:pt x="557" y="11"/>
                    </a:lnTo>
                    <a:lnTo>
                      <a:pt x="522" y="11"/>
                    </a:lnTo>
                    <a:lnTo>
                      <a:pt x="482" y="17"/>
                    </a:lnTo>
                    <a:lnTo>
                      <a:pt x="441" y="23"/>
                    </a:lnTo>
                    <a:lnTo>
                      <a:pt x="406" y="23"/>
                    </a:lnTo>
                    <a:lnTo>
                      <a:pt x="377" y="29"/>
                    </a:lnTo>
                    <a:lnTo>
                      <a:pt x="348" y="35"/>
                    </a:lnTo>
                    <a:lnTo>
                      <a:pt x="307" y="40"/>
                    </a:lnTo>
                    <a:lnTo>
                      <a:pt x="267" y="40"/>
                    </a:lnTo>
                    <a:lnTo>
                      <a:pt x="215" y="46"/>
                    </a:lnTo>
                    <a:lnTo>
                      <a:pt x="168" y="52"/>
                    </a:lnTo>
                    <a:lnTo>
                      <a:pt x="122" y="64"/>
                    </a:lnTo>
                    <a:lnTo>
                      <a:pt x="75" y="69"/>
                    </a:lnTo>
                    <a:lnTo>
                      <a:pt x="34" y="81"/>
                    </a:lnTo>
                    <a:lnTo>
                      <a:pt x="29" y="110"/>
                    </a:lnTo>
                    <a:lnTo>
                      <a:pt x="29" y="145"/>
                    </a:lnTo>
                    <a:lnTo>
                      <a:pt x="23" y="186"/>
                    </a:lnTo>
                    <a:lnTo>
                      <a:pt x="17" y="220"/>
                    </a:lnTo>
                    <a:lnTo>
                      <a:pt x="5" y="255"/>
                    </a:lnTo>
                    <a:lnTo>
                      <a:pt x="0" y="278"/>
                    </a:lnTo>
                    <a:lnTo>
                      <a:pt x="11" y="308"/>
                    </a:lnTo>
                    <a:lnTo>
                      <a:pt x="40" y="325"/>
                    </a:lnTo>
                    <a:lnTo>
                      <a:pt x="64" y="337"/>
                    </a:lnTo>
                    <a:lnTo>
                      <a:pt x="93" y="342"/>
                    </a:lnTo>
                    <a:lnTo>
                      <a:pt x="122" y="354"/>
                    </a:lnTo>
                    <a:lnTo>
                      <a:pt x="156" y="360"/>
                    </a:lnTo>
                    <a:lnTo>
                      <a:pt x="191" y="371"/>
                    </a:lnTo>
                    <a:lnTo>
                      <a:pt x="220" y="383"/>
                    </a:lnTo>
                    <a:lnTo>
                      <a:pt x="249" y="395"/>
                    </a:lnTo>
                    <a:lnTo>
                      <a:pt x="273" y="406"/>
                    </a:lnTo>
                    <a:lnTo>
                      <a:pt x="296" y="418"/>
                    </a:lnTo>
                    <a:lnTo>
                      <a:pt x="331" y="435"/>
                    </a:lnTo>
                    <a:lnTo>
                      <a:pt x="366" y="447"/>
                    </a:lnTo>
                    <a:lnTo>
                      <a:pt x="406" y="453"/>
                    </a:lnTo>
                    <a:lnTo>
                      <a:pt x="441" y="464"/>
                    </a:lnTo>
                    <a:lnTo>
                      <a:pt x="476" y="476"/>
                    </a:lnTo>
                    <a:lnTo>
                      <a:pt x="499" y="482"/>
                    </a:lnTo>
                    <a:lnTo>
                      <a:pt x="517" y="488"/>
                    </a:lnTo>
                    <a:lnTo>
                      <a:pt x="528" y="493"/>
                    </a:lnTo>
                    <a:lnTo>
                      <a:pt x="551" y="505"/>
                    </a:lnTo>
                    <a:lnTo>
                      <a:pt x="580" y="517"/>
                    </a:lnTo>
                    <a:lnTo>
                      <a:pt x="609" y="534"/>
                    </a:lnTo>
                    <a:lnTo>
                      <a:pt x="644" y="546"/>
                    </a:lnTo>
                    <a:lnTo>
                      <a:pt x="673" y="551"/>
                    </a:lnTo>
                    <a:lnTo>
                      <a:pt x="702" y="563"/>
                    </a:lnTo>
                    <a:lnTo>
                      <a:pt x="720" y="563"/>
                    </a:lnTo>
                    <a:lnTo>
                      <a:pt x="737" y="569"/>
                    </a:lnTo>
                    <a:lnTo>
                      <a:pt x="760" y="575"/>
                    </a:lnTo>
                    <a:lnTo>
                      <a:pt x="784" y="586"/>
                    </a:lnTo>
                    <a:lnTo>
                      <a:pt x="813" y="598"/>
                    </a:lnTo>
                    <a:lnTo>
                      <a:pt x="836" y="615"/>
                    </a:lnTo>
                    <a:lnTo>
                      <a:pt x="865" y="627"/>
                    </a:lnTo>
                    <a:lnTo>
                      <a:pt x="894" y="638"/>
                    </a:lnTo>
                    <a:lnTo>
                      <a:pt x="917" y="644"/>
                    </a:lnTo>
                    <a:lnTo>
                      <a:pt x="888" y="627"/>
                    </a:lnTo>
                    <a:lnTo>
                      <a:pt x="853" y="609"/>
                    </a:lnTo>
                    <a:lnTo>
                      <a:pt x="824" y="586"/>
                    </a:lnTo>
                    <a:lnTo>
                      <a:pt x="790" y="563"/>
                    </a:lnTo>
                    <a:lnTo>
                      <a:pt x="749" y="534"/>
                    </a:lnTo>
                    <a:lnTo>
                      <a:pt x="697" y="505"/>
                    </a:lnTo>
                    <a:lnTo>
                      <a:pt x="650" y="482"/>
                    </a:lnTo>
                    <a:lnTo>
                      <a:pt x="621" y="470"/>
                    </a:lnTo>
                    <a:lnTo>
                      <a:pt x="598" y="458"/>
                    </a:lnTo>
                    <a:lnTo>
                      <a:pt x="575" y="435"/>
                    </a:lnTo>
                    <a:lnTo>
                      <a:pt x="546" y="412"/>
                    </a:lnTo>
                    <a:lnTo>
                      <a:pt x="517" y="389"/>
                    </a:lnTo>
                    <a:lnTo>
                      <a:pt x="487" y="366"/>
                    </a:lnTo>
                    <a:lnTo>
                      <a:pt x="458" y="348"/>
                    </a:lnTo>
                    <a:lnTo>
                      <a:pt x="441" y="331"/>
                    </a:lnTo>
                    <a:lnTo>
                      <a:pt x="418" y="319"/>
                    </a:lnTo>
                    <a:lnTo>
                      <a:pt x="429" y="308"/>
                    </a:lnTo>
                    <a:lnTo>
                      <a:pt x="435" y="296"/>
                    </a:lnTo>
                    <a:lnTo>
                      <a:pt x="429" y="278"/>
                    </a:lnTo>
                    <a:lnTo>
                      <a:pt x="412" y="261"/>
                    </a:lnTo>
                    <a:lnTo>
                      <a:pt x="441" y="261"/>
                    </a:lnTo>
                    <a:lnTo>
                      <a:pt x="482" y="261"/>
                    </a:lnTo>
                    <a:lnTo>
                      <a:pt x="528" y="261"/>
                    </a:lnTo>
                    <a:lnTo>
                      <a:pt x="580" y="261"/>
                    </a:lnTo>
                    <a:lnTo>
                      <a:pt x="627" y="261"/>
                    </a:lnTo>
                    <a:lnTo>
                      <a:pt x="673" y="261"/>
                    </a:lnTo>
                    <a:lnTo>
                      <a:pt x="714" y="255"/>
                    </a:lnTo>
                    <a:lnTo>
                      <a:pt x="743" y="244"/>
                    </a:lnTo>
                    <a:lnTo>
                      <a:pt x="720" y="220"/>
                    </a:lnTo>
                    <a:lnTo>
                      <a:pt x="731" y="209"/>
                    </a:lnTo>
                    <a:lnTo>
                      <a:pt x="755" y="191"/>
                    </a:lnTo>
                    <a:lnTo>
                      <a:pt x="778" y="174"/>
                    </a:lnTo>
                    <a:lnTo>
                      <a:pt x="807" y="157"/>
                    </a:lnTo>
                    <a:lnTo>
                      <a:pt x="836" y="145"/>
                    </a:lnTo>
                    <a:lnTo>
                      <a:pt x="865" y="133"/>
                    </a:lnTo>
                    <a:lnTo>
                      <a:pt x="894" y="122"/>
                    </a:lnTo>
                    <a:lnTo>
                      <a:pt x="917" y="122"/>
                    </a:lnTo>
                    <a:lnTo>
                      <a:pt x="935" y="122"/>
                    </a:lnTo>
                    <a:lnTo>
                      <a:pt x="958" y="110"/>
                    </a:lnTo>
                    <a:lnTo>
                      <a:pt x="981" y="99"/>
                    </a:lnTo>
                    <a:lnTo>
                      <a:pt x="1010" y="87"/>
                    </a:lnTo>
                    <a:lnTo>
                      <a:pt x="1033" y="69"/>
                    </a:lnTo>
                    <a:lnTo>
                      <a:pt x="1062" y="52"/>
                    </a:lnTo>
                    <a:lnTo>
                      <a:pt x="1086" y="35"/>
                    </a:lnTo>
                    <a:lnTo>
                      <a:pt x="1109" y="17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  <p:sp>
            <p:nvSpPr>
              <p:cNvPr id="3097" name="Freeform 25"/>
              <p:cNvSpPr>
                <a:spLocks/>
              </p:cNvSpPr>
              <p:nvPr/>
            </p:nvSpPr>
            <p:spPr bwMode="auto">
              <a:xfrm>
                <a:off x="5621" y="2707"/>
                <a:ext cx="726" cy="1568"/>
              </a:xfrm>
              <a:custGeom>
                <a:avLst/>
                <a:gdLst/>
                <a:ahLst/>
                <a:cxnLst>
                  <a:cxn ang="0">
                    <a:pos x="691" y="24"/>
                  </a:cxn>
                  <a:cxn ang="0">
                    <a:pos x="610" y="99"/>
                  </a:cxn>
                  <a:cxn ang="0">
                    <a:pos x="552" y="151"/>
                  </a:cxn>
                  <a:cxn ang="0">
                    <a:pos x="494" y="204"/>
                  </a:cxn>
                  <a:cxn ang="0">
                    <a:pos x="459" y="250"/>
                  </a:cxn>
                  <a:cxn ang="0">
                    <a:pos x="389" y="308"/>
                  </a:cxn>
                  <a:cxn ang="0">
                    <a:pos x="331" y="343"/>
                  </a:cxn>
                  <a:cxn ang="0">
                    <a:pos x="267" y="413"/>
                  </a:cxn>
                  <a:cxn ang="0">
                    <a:pos x="221" y="453"/>
                  </a:cxn>
                  <a:cxn ang="0">
                    <a:pos x="180" y="488"/>
                  </a:cxn>
                  <a:cxn ang="0">
                    <a:pos x="128" y="523"/>
                  </a:cxn>
                  <a:cxn ang="0">
                    <a:pos x="75" y="552"/>
                  </a:cxn>
                  <a:cxn ang="0">
                    <a:pos x="23" y="581"/>
                  </a:cxn>
                  <a:cxn ang="0">
                    <a:pos x="0" y="651"/>
                  </a:cxn>
                  <a:cxn ang="0">
                    <a:pos x="23" y="738"/>
                  </a:cxn>
                  <a:cxn ang="0">
                    <a:pos x="70" y="877"/>
                  </a:cxn>
                  <a:cxn ang="0">
                    <a:pos x="128" y="958"/>
                  </a:cxn>
                  <a:cxn ang="0">
                    <a:pos x="209" y="1057"/>
                  </a:cxn>
                  <a:cxn ang="0">
                    <a:pos x="279" y="1168"/>
                  </a:cxn>
                  <a:cxn ang="0">
                    <a:pos x="372" y="1295"/>
                  </a:cxn>
                  <a:cxn ang="0">
                    <a:pos x="436" y="1365"/>
                  </a:cxn>
                  <a:cxn ang="0">
                    <a:pos x="482" y="1417"/>
                  </a:cxn>
                  <a:cxn ang="0">
                    <a:pos x="529" y="1475"/>
                  </a:cxn>
                  <a:cxn ang="0">
                    <a:pos x="569" y="1522"/>
                  </a:cxn>
                  <a:cxn ang="0">
                    <a:pos x="616" y="1557"/>
                  </a:cxn>
                  <a:cxn ang="0">
                    <a:pos x="639" y="1562"/>
                  </a:cxn>
                  <a:cxn ang="0">
                    <a:pos x="616" y="1452"/>
                  </a:cxn>
                  <a:cxn ang="0">
                    <a:pos x="575" y="1318"/>
                  </a:cxn>
                  <a:cxn ang="0">
                    <a:pos x="558" y="1220"/>
                  </a:cxn>
                  <a:cxn ang="0">
                    <a:pos x="505" y="1086"/>
                  </a:cxn>
                  <a:cxn ang="0">
                    <a:pos x="430" y="935"/>
                  </a:cxn>
                  <a:cxn ang="0">
                    <a:pos x="348" y="808"/>
                  </a:cxn>
                  <a:cxn ang="0">
                    <a:pos x="302" y="744"/>
                  </a:cxn>
                  <a:cxn ang="0">
                    <a:pos x="285" y="686"/>
                  </a:cxn>
                  <a:cxn ang="0">
                    <a:pos x="302" y="628"/>
                  </a:cxn>
                  <a:cxn ang="0">
                    <a:pos x="372" y="546"/>
                  </a:cxn>
                  <a:cxn ang="0">
                    <a:pos x="418" y="436"/>
                  </a:cxn>
                  <a:cxn ang="0">
                    <a:pos x="505" y="279"/>
                  </a:cxn>
                  <a:cxn ang="0">
                    <a:pos x="563" y="233"/>
                  </a:cxn>
                  <a:cxn ang="0">
                    <a:pos x="621" y="140"/>
                  </a:cxn>
                  <a:cxn ang="0">
                    <a:pos x="656" y="93"/>
                  </a:cxn>
                  <a:cxn ang="0">
                    <a:pos x="703" y="53"/>
                  </a:cxn>
                </a:cxnLst>
                <a:rect l="0" t="0" r="r" b="b"/>
                <a:pathLst>
                  <a:path w="726" h="1568">
                    <a:moveTo>
                      <a:pt x="726" y="0"/>
                    </a:moveTo>
                    <a:lnTo>
                      <a:pt x="691" y="24"/>
                    </a:lnTo>
                    <a:lnTo>
                      <a:pt x="650" y="59"/>
                    </a:lnTo>
                    <a:lnTo>
                      <a:pt x="610" y="99"/>
                    </a:lnTo>
                    <a:lnTo>
                      <a:pt x="581" y="128"/>
                    </a:lnTo>
                    <a:lnTo>
                      <a:pt x="552" y="151"/>
                    </a:lnTo>
                    <a:lnTo>
                      <a:pt x="523" y="175"/>
                    </a:lnTo>
                    <a:lnTo>
                      <a:pt x="494" y="204"/>
                    </a:lnTo>
                    <a:lnTo>
                      <a:pt x="476" y="227"/>
                    </a:lnTo>
                    <a:lnTo>
                      <a:pt x="459" y="250"/>
                    </a:lnTo>
                    <a:lnTo>
                      <a:pt x="430" y="285"/>
                    </a:lnTo>
                    <a:lnTo>
                      <a:pt x="389" y="308"/>
                    </a:lnTo>
                    <a:lnTo>
                      <a:pt x="360" y="326"/>
                    </a:lnTo>
                    <a:lnTo>
                      <a:pt x="331" y="343"/>
                    </a:lnTo>
                    <a:lnTo>
                      <a:pt x="302" y="372"/>
                    </a:lnTo>
                    <a:lnTo>
                      <a:pt x="267" y="413"/>
                    </a:lnTo>
                    <a:lnTo>
                      <a:pt x="238" y="442"/>
                    </a:lnTo>
                    <a:lnTo>
                      <a:pt x="221" y="453"/>
                    </a:lnTo>
                    <a:lnTo>
                      <a:pt x="203" y="471"/>
                    </a:lnTo>
                    <a:lnTo>
                      <a:pt x="180" y="488"/>
                    </a:lnTo>
                    <a:lnTo>
                      <a:pt x="151" y="506"/>
                    </a:lnTo>
                    <a:lnTo>
                      <a:pt x="128" y="523"/>
                    </a:lnTo>
                    <a:lnTo>
                      <a:pt x="99" y="535"/>
                    </a:lnTo>
                    <a:lnTo>
                      <a:pt x="75" y="552"/>
                    </a:lnTo>
                    <a:lnTo>
                      <a:pt x="58" y="558"/>
                    </a:lnTo>
                    <a:lnTo>
                      <a:pt x="23" y="581"/>
                    </a:lnTo>
                    <a:lnTo>
                      <a:pt x="6" y="616"/>
                    </a:lnTo>
                    <a:lnTo>
                      <a:pt x="0" y="651"/>
                    </a:lnTo>
                    <a:lnTo>
                      <a:pt x="6" y="686"/>
                    </a:lnTo>
                    <a:lnTo>
                      <a:pt x="23" y="738"/>
                    </a:lnTo>
                    <a:lnTo>
                      <a:pt x="41" y="808"/>
                    </a:lnTo>
                    <a:lnTo>
                      <a:pt x="70" y="877"/>
                    </a:lnTo>
                    <a:lnTo>
                      <a:pt x="93" y="924"/>
                    </a:lnTo>
                    <a:lnTo>
                      <a:pt x="128" y="958"/>
                    </a:lnTo>
                    <a:lnTo>
                      <a:pt x="168" y="1005"/>
                    </a:lnTo>
                    <a:lnTo>
                      <a:pt x="209" y="1057"/>
                    </a:lnTo>
                    <a:lnTo>
                      <a:pt x="244" y="1109"/>
                    </a:lnTo>
                    <a:lnTo>
                      <a:pt x="279" y="1168"/>
                    </a:lnTo>
                    <a:lnTo>
                      <a:pt x="325" y="1237"/>
                    </a:lnTo>
                    <a:lnTo>
                      <a:pt x="372" y="1295"/>
                    </a:lnTo>
                    <a:lnTo>
                      <a:pt x="412" y="1348"/>
                    </a:lnTo>
                    <a:lnTo>
                      <a:pt x="436" y="1365"/>
                    </a:lnTo>
                    <a:lnTo>
                      <a:pt x="459" y="1394"/>
                    </a:lnTo>
                    <a:lnTo>
                      <a:pt x="482" y="1417"/>
                    </a:lnTo>
                    <a:lnTo>
                      <a:pt x="505" y="1446"/>
                    </a:lnTo>
                    <a:lnTo>
                      <a:pt x="529" y="1475"/>
                    </a:lnTo>
                    <a:lnTo>
                      <a:pt x="552" y="1498"/>
                    </a:lnTo>
                    <a:lnTo>
                      <a:pt x="569" y="1522"/>
                    </a:lnTo>
                    <a:lnTo>
                      <a:pt x="587" y="1539"/>
                    </a:lnTo>
                    <a:lnTo>
                      <a:pt x="616" y="1557"/>
                    </a:lnTo>
                    <a:lnTo>
                      <a:pt x="633" y="1568"/>
                    </a:lnTo>
                    <a:lnTo>
                      <a:pt x="639" y="1562"/>
                    </a:lnTo>
                    <a:lnTo>
                      <a:pt x="633" y="1522"/>
                    </a:lnTo>
                    <a:lnTo>
                      <a:pt x="616" y="1452"/>
                    </a:lnTo>
                    <a:lnTo>
                      <a:pt x="598" y="1382"/>
                    </a:lnTo>
                    <a:lnTo>
                      <a:pt x="575" y="1318"/>
                    </a:lnTo>
                    <a:lnTo>
                      <a:pt x="563" y="1266"/>
                    </a:lnTo>
                    <a:lnTo>
                      <a:pt x="558" y="1220"/>
                    </a:lnTo>
                    <a:lnTo>
                      <a:pt x="534" y="1156"/>
                    </a:lnTo>
                    <a:lnTo>
                      <a:pt x="505" y="1086"/>
                    </a:lnTo>
                    <a:lnTo>
                      <a:pt x="470" y="1011"/>
                    </a:lnTo>
                    <a:lnTo>
                      <a:pt x="430" y="935"/>
                    </a:lnTo>
                    <a:lnTo>
                      <a:pt x="389" y="866"/>
                    </a:lnTo>
                    <a:lnTo>
                      <a:pt x="348" y="808"/>
                    </a:lnTo>
                    <a:lnTo>
                      <a:pt x="319" y="773"/>
                    </a:lnTo>
                    <a:lnTo>
                      <a:pt x="302" y="744"/>
                    </a:lnTo>
                    <a:lnTo>
                      <a:pt x="296" y="715"/>
                    </a:lnTo>
                    <a:lnTo>
                      <a:pt x="285" y="686"/>
                    </a:lnTo>
                    <a:lnTo>
                      <a:pt x="261" y="662"/>
                    </a:lnTo>
                    <a:lnTo>
                      <a:pt x="302" y="628"/>
                    </a:lnTo>
                    <a:lnTo>
                      <a:pt x="343" y="587"/>
                    </a:lnTo>
                    <a:lnTo>
                      <a:pt x="372" y="546"/>
                    </a:lnTo>
                    <a:lnTo>
                      <a:pt x="383" y="500"/>
                    </a:lnTo>
                    <a:lnTo>
                      <a:pt x="418" y="436"/>
                    </a:lnTo>
                    <a:lnTo>
                      <a:pt x="465" y="355"/>
                    </a:lnTo>
                    <a:lnTo>
                      <a:pt x="505" y="279"/>
                    </a:lnTo>
                    <a:lnTo>
                      <a:pt x="534" y="250"/>
                    </a:lnTo>
                    <a:lnTo>
                      <a:pt x="563" y="233"/>
                    </a:lnTo>
                    <a:lnTo>
                      <a:pt x="592" y="186"/>
                    </a:lnTo>
                    <a:lnTo>
                      <a:pt x="621" y="140"/>
                    </a:lnTo>
                    <a:lnTo>
                      <a:pt x="645" y="111"/>
                    </a:lnTo>
                    <a:lnTo>
                      <a:pt x="656" y="93"/>
                    </a:lnTo>
                    <a:lnTo>
                      <a:pt x="680" y="82"/>
                    </a:lnTo>
                    <a:lnTo>
                      <a:pt x="703" y="53"/>
                    </a:lnTo>
                    <a:lnTo>
                      <a:pt x="726" y="0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  <p:sp>
            <p:nvSpPr>
              <p:cNvPr id="3098" name="Freeform 26"/>
              <p:cNvSpPr>
                <a:spLocks/>
              </p:cNvSpPr>
              <p:nvPr/>
            </p:nvSpPr>
            <p:spPr bwMode="auto">
              <a:xfrm>
                <a:off x="4239" y="3811"/>
                <a:ext cx="1684" cy="1097"/>
              </a:xfrm>
              <a:custGeom>
                <a:avLst/>
                <a:gdLst/>
                <a:ahLst/>
                <a:cxnLst>
                  <a:cxn ang="0">
                    <a:pos x="191" y="98"/>
                  </a:cxn>
                  <a:cxn ang="0">
                    <a:pos x="139" y="255"/>
                  </a:cxn>
                  <a:cxn ang="0">
                    <a:pos x="104" y="406"/>
                  </a:cxn>
                  <a:cxn ang="0">
                    <a:pos x="75" y="569"/>
                  </a:cxn>
                  <a:cxn ang="0">
                    <a:pos x="17" y="807"/>
                  </a:cxn>
                  <a:cxn ang="0">
                    <a:pos x="17" y="1004"/>
                  </a:cxn>
                  <a:cxn ang="0">
                    <a:pos x="93" y="1056"/>
                  </a:cxn>
                  <a:cxn ang="0">
                    <a:pos x="168" y="1097"/>
                  </a:cxn>
                  <a:cxn ang="0">
                    <a:pos x="273" y="1016"/>
                  </a:cxn>
                  <a:cxn ang="0">
                    <a:pos x="366" y="900"/>
                  </a:cxn>
                  <a:cxn ang="0">
                    <a:pos x="418" y="830"/>
                  </a:cxn>
                  <a:cxn ang="0">
                    <a:pos x="493" y="754"/>
                  </a:cxn>
                  <a:cxn ang="0">
                    <a:pos x="598" y="679"/>
                  </a:cxn>
                  <a:cxn ang="0">
                    <a:pos x="702" y="563"/>
                  </a:cxn>
                  <a:cxn ang="0">
                    <a:pos x="772" y="453"/>
                  </a:cxn>
                  <a:cxn ang="0">
                    <a:pos x="836" y="360"/>
                  </a:cxn>
                  <a:cxn ang="0">
                    <a:pos x="923" y="267"/>
                  </a:cxn>
                  <a:cxn ang="0">
                    <a:pos x="993" y="197"/>
                  </a:cxn>
                  <a:cxn ang="0">
                    <a:pos x="1097" y="226"/>
                  </a:cxn>
                  <a:cxn ang="0">
                    <a:pos x="1196" y="261"/>
                  </a:cxn>
                  <a:cxn ang="0">
                    <a:pos x="1254" y="302"/>
                  </a:cxn>
                  <a:cxn ang="0">
                    <a:pos x="1341" y="331"/>
                  </a:cxn>
                  <a:cxn ang="0">
                    <a:pos x="1405" y="348"/>
                  </a:cxn>
                  <a:cxn ang="0">
                    <a:pos x="1498" y="377"/>
                  </a:cxn>
                  <a:cxn ang="0">
                    <a:pos x="1626" y="423"/>
                  </a:cxn>
                  <a:cxn ang="0">
                    <a:pos x="1684" y="429"/>
                  </a:cxn>
                  <a:cxn ang="0">
                    <a:pos x="1579" y="365"/>
                  </a:cxn>
                  <a:cxn ang="0">
                    <a:pos x="1469" y="302"/>
                  </a:cxn>
                  <a:cxn ang="0">
                    <a:pos x="1359" y="238"/>
                  </a:cxn>
                  <a:cxn ang="0">
                    <a:pos x="1266" y="209"/>
                  </a:cxn>
                  <a:cxn ang="0">
                    <a:pos x="1155" y="162"/>
                  </a:cxn>
                  <a:cxn ang="0">
                    <a:pos x="1051" y="110"/>
                  </a:cxn>
                  <a:cxn ang="0">
                    <a:pos x="975" y="46"/>
                  </a:cxn>
                  <a:cxn ang="0">
                    <a:pos x="923" y="64"/>
                  </a:cxn>
                  <a:cxn ang="0">
                    <a:pos x="807" y="185"/>
                  </a:cxn>
                  <a:cxn ang="0">
                    <a:pos x="726" y="226"/>
                  </a:cxn>
                  <a:cxn ang="0">
                    <a:pos x="656" y="273"/>
                  </a:cxn>
                  <a:cxn ang="0">
                    <a:pos x="592" y="336"/>
                  </a:cxn>
                  <a:cxn ang="0">
                    <a:pos x="488" y="400"/>
                  </a:cxn>
                  <a:cxn ang="0">
                    <a:pos x="429" y="453"/>
                  </a:cxn>
                  <a:cxn ang="0">
                    <a:pos x="354" y="551"/>
                  </a:cxn>
                  <a:cxn ang="0">
                    <a:pos x="273" y="563"/>
                  </a:cxn>
                  <a:cxn ang="0">
                    <a:pos x="255" y="331"/>
                  </a:cxn>
                  <a:cxn ang="0">
                    <a:pos x="244" y="93"/>
                  </a:cxn>
                </a:cxnLst>
                <a:rect l="0" t="0" r="r" b="b"/>
                <a:pathLst>
                  <a:path w="1684" h="1097">
                    <a:moveTo>
                      <a:pt x="226" y="0"/>
                    </a:moveTo>
                    <a:lnTo>
                      <a:pt x="209" y="34"/>
                    </a:lnTo>
                    <a:lnTo>
                      <a:pt x="191" y="98"/>
                    </a:lnTo>
                    <a:lnTo>
                      <a:pt x="174" y="162"/>
                    </a:lnTo>
                    <a:lnTo>
                      <a:pt x="156" y="214"/>
                    </a:lnTo>
                    <a:lnTo>
                      <a:pt x="139" y="255"/>
                    </a:lnTo>
                    <a:lnTo>
                      <a:pt x="133" y="307"/>
                    </a:lnTo>
                    <a:lnTo>
                      <a:pt x="122" y="360"/>
                    </a:lnTo>
                    <a:lnTo>
                      <a:pt x="104" y="406"/>
                    </a:lnTo>
                    <a:lnTo>
                      <a:pt x="87" y="453"/>
                    </a:lnTo>
                    <a:lnTo>
                      <a:pt x="75" y="511"/>
                    </a:lnTo>
                    <a:lnTo>
                      <a:pt x="75" y="569"/>
                    </a:lnTo>
                    <a:lnTo>
                      <a:pt x="64" y="621"/>
                    </a:lnTo>
                    <a:lnTo>
                      <a:pt x="40" y="696"/>
                    </a:lnTo>
                    <a:lnTo>
                      <a:pt x="17" y="807"/>
                    </a:lnTo>
                    <a:lnTo>
                      <a:pt x="0" y="917"/>
                    </a:lnTo>
                    <a:lnTo>
                      <a:pt x="5" y="987"/>
                    </a:lnTo>
                    <a:lnTo>
                      <a:pt x="17" y="1004"/>
                    </a:lnTo>
                    <a:lnTo>
                      <a:pt x="40" y="1022"/>
                    </a:lnTo>
                    <a:lnTo>
                      <a:pt x="64" y="1045"/>
                    </a:lnTo>
                    <a:lnTo>
                      <a:pt x="93" y="1056"/>
                    </a:lnTo>
                    <a:lnTo>
                      <a:pt x="116" y="1074"/>
                    </a:lnTo>
                    <a:lnTo>
                      <a:pt x="145" y="1085"/>
                    </a:lnTo>
                    <a:lnTo>
                      <a:pt x="168" y="1097"/>
                    </a:lnTo>
                    <a:lnTo>
                      <a:pt x="186" y="1097"/>
                    </a:lnTo>
                    <a:lnTo>
                      <a:pt x="226" y="1074"/>
                    </a:lnTo>
                    <a:lnTo>
                      <a:pt x="273" y="1016"/>
                    </a:lnTo>
                    <a:lnTo>
                      <a:pt x="319" y="952"/>
                    </a:lnTo>
                    <a:lnTo>
                      <a:pt x="354" y="911"/>
                    </a:lnTo>
                    <a:lnTo>
                      <a:pt x="366" y="900"/>
                    </a:lnTo>
                    <a:lnTo>
                      <a:pt x="383" y="876"/>
                    </a:lnTo>
                    <a:lnTo>
                      <a:pt x="400" y="859"/>
                    </a:lnTo>
                    <a:lnTo>
                      <a:pt x="418" y="830"/>
                    </a:lnTo>
                    <a:lnTo>
                      <a:pt x="441" y="807"/>
                    </a:lnTo>
                    <a:lnTo>
                      <a:pt x="464" y="778"/>
                    </a:lnTo>
                    <a:lnTo>
                      <a:pt x="493" y="754"/>
                    </a:lnTo>
                    <a:lnTo>
                      <a:pt x="528" y="731"/>
                    </a:lnTo>
                    <a:lnTo>
                      <a:pt x="563" y="708"/>
                    </a:lnTo>
                    <a:lnTo>
                      <a:pt x="598" y="679"/>
                    </a:lnTo>
                    <a:lnTo>
                      <a:pt x="639" y="644"/>
                    </a:lnTo>
                    <a:lnTo>
                      <a:pt x="673" y="603"/>
                    </a:lnTo>
                    <a:lnTo>
                      <a:pt x="702" y="563"/>
                    </a:lnTo>
                    <a:lnTo>
                      <a:pt x="731" y="522"/>
                    </a:lnTo>
                    <a:lnTo>
                      <a:pt x="755" y="487"/>
                    </a:lnTo>
                    <a:lnTo>
                      <a:pt x="772" y="453"/>
                    </a:lnTo>
                    <a:lnTo>
                      <a:pt x="790" y="423"/>
                    </a:lnTo>
                    <a:lnTo>
                      <a:pt x="807" y="394"/>
                    </a:lnTo>
                    <a:lnTo>
                      <a:pt x="836" y="360"/>
                    </a:lnTo>
                    <a:lnTo>
                      <a:pt x="865" y="331"/>
                    </a:lnTo>
                    <a:lnTo>
                      <a:pt x="894" y="296"/>
                    </a:lnTo>
                    <a:lnTo>
                      <a:pt x="923" y="267"/>
                    </a:lnTo>
                    <a:lnTo>
                      <a:pt x="958" y="232"/>
                    </a:lnTo>
                    <a:lnTo>
                      <a:pt x="981" y="191"/>
                    </a:lnTo>
                    <a:lnTo>
                      <a:pt x="993" y="197"/>
                    </a:lnTo>
                    <a:lnTo>
                      <a:pt x="1022" y="203"/>
                    </a:lnTo>
                    <a:lnTo>
                      <a:pt x="1057" y="214"/>
                    </a:lnTo>
                    <a:lnTo>
                      <a:pt x="1097" y="226"/>
                    </a:lnTo>
                    <a:lnTo>
                      <a:pt x="1132" y="244"/>
                    </a:lnTo>
                    <a:lnTo>
                      <a:pt x="1167" y="255"/>
                    </a:lnTo>
                    <a:lnTo>
                      <a:pt x="1196" y="261"/>
                    </a:lnTo>
                    <a:lnTo>
                      <a:pt x="1214" y="267"/>
                    </a:lnTo>
                    <a:lnTo>
                      <a:pt x="1231" y="284"/>
                    </a:lnTo>
                    <a:lnTo>
                      <a:pt x="1254" y="302"/>
                    </a:lnTo>
                    <a:lnTo>
                      <a:pt x="1277" y="313"/>
                    </a:lnTo>
                    <a:lnTo>
                      <a:pt x="1312" y="325"/>
                    </a:lnTo>
                    <a:lnTo>
                      <a:pt x="1341" y="331"/>
                    </a:lnTo>
                    <a:lnTo>
                      <a:pt x="1365" y="336"/>
                    </a:lnTo>
                    <a:lnTo>
                      <a:pt x="1388" y="342"/>
                    </a:lnTo>
                    <a:lnTo>
                      <a:pt x="1405" y="348"/>
                    </a:lnTo>
                    <a:lnTo>
                      <a:pt x="1428" y="354"/>
                    </a:lnTo>
                    <a:lnTo>
                      <a:pt x="1457" y="365"/>
                    </a:lnTo>
                    <a:lnTo>
                      <a:pt x="1498" y="377"/>
                    </a:lnTo>
                    <a:lnTo>
                      <a:pt x="1539" y="394"/>
                    </a:lnTo>
                    <a:lnTo>
                      <a:pt x="1585" y="412"/>
                    </a:lnTo>
                    <a:lnTo>
                      <a:pt x="1626" y="423"/>
                    </a:lnTo>
                    <a:lnTo>
                      <a:pt x="1661" y="435"/>
                    </a:lnTo>
                    <a:lnTo>
                      <a:pt x="1684" y="447"/>
                    </a:lnTo>
                    <a:lnTo>
                      <a:pt x="1684" y="429"/>
                    </a:lnTo>
                    <a:lnTo>
                      <a:pt x="1672" y="412"/>
                    </a:lnTo>
                    <a:lnTo>
                      <a:pt x="1638" y="394"/>
                    </a:lnTo>
                    <a:lnTo>
                      <a:pt x="1579" y="365"/>
                    </a:lnTo>
                    <a:lnTo>
                      <a:pt x="1545" y="348"/>
                    </a:lnTo>
                    <a:lnTo>
                      <a:pt x="1504" y="325"/>
                    </a:lnTo>
                    <a:lnTo>
                      <a:pt x="1469" y="302"/>
                    </a:lnTo>
                    <a:lnTo>
                      <a:pt x="1428" y="278"/>
                    </a:lnTo>
                    <a:lnTo>
                      <a:pt x="1394" y="255"/>
                    </a:lnTo>
                    <a:lnTo>
                      <a:pt x="1359" y="238"/>
                    </a:lnTo>
                    <a:lnTo>
                      <a:pt x="1324" y="220"/>
                    </a:lnTo>
                    <a:lnTo>
                      <a:pt x="1295" y="214"/>
                    </a:lnTo>
                    <a:lnTo>
                      <a:pt x="1266" y="209"/>
                    </a:lnTo>
                    <a:lnTo>
                      <a:pt x="1231" y="197"/>
                    </a:lnTo>
                    <a:lnTo>
                      <a:pt x="1190" y="180"/>
                    </a:lnTo>
                    <a:lnTo>
                      <a:pt x="1155" y="162"/>
                    </a:lnTo>
                    <a:lnTo>
                      <a:pt x="1115" y="145"/>
                    </a:lnTo>
                    <a:lnTo>
                      <a:pt x="1080" y="127"/>
                    </a:lnTo>
                    <a:lnTo>
                      <a:pt x="1051" y="110"/>
                    </a:lnTo>
                    <a:lnTo>
                      <a:pt x="1034" y="93"/>
                    </a:lnTo>
                    <a:lnTo>
                      <a:pt x="1004" y="64"/>
                    </a:lnTo>
                    <a:lnTo>
                      <a:pt x="975" y="46"/>
                    </a:lnTo>
                    <a:lnTo>
                      <a:pt x="958" y="40"/>
                    </a:lnTo>
                    <a:lnTo>
                      <a:pt x="952" y="34"/>
                    </a:lnTo>
                    <a:lnTo>
                      <a:pt x="923" y="64"/>
                    </a:lnTo>
                    <a:lnTo>
                      <a:pt x="888" y="104"/>
                    </a:lnTo>
                    <a:lnTo>
                      <a:pt x="853" y="151"/>
                    </a:lnTo>
                    <a:lnTo>
                      <a:pt x="807" y="185"/>
                    </a:lnTo>
                    <a:lnTo>
                      <a:pt x="778" y="197"/>
                    </a:lnTo>
                    <a:lnTo>
                      <a:pt x="755" y="214"/>
                    </a:lnTo>
                    <a:lnTo>
                      <a:pt x="726" y="226"/>
                    </a:lnTo>
                    <a:lnTo>
                      <a:pt x="702" y="244"/>
                    </a:lnTo>
                    <a:lnTo>
                      <a:pt x="679" y="255"/>
                    </a:lnTo>
                    <a:lnTo>
                      <a:pt x="656" y="273"/>
                    </a:lnTo>
                    <a:lnTo>
                      <a:pt x="639" y="290"/>
                    </a:lnTo>
                    <a:lnTo>
                      <a:pt x="621" y="307"/>
                    </a:lnTo>
                    <a:lnTo>
                      <a:pt x="592" y="336"/>
                    </a:lnTo>
                    <a:lnTo>
                      <a:pt x="557" y="360"/>
                    </a:lnTo>
                    <a:lnTo>
                      <a:pt x="522" y="383"/>
                    </a:lnTo>
                    <a:lnTo>
                      <a:pt x="488" y="400"/>
                    </a:lnTo>
                    <a:lnTo>
                      <a:pt x="470" y="412"/>
                    </a:lnTo>
                    <a:lnTo>
                      <a:pt x="453" y="429"/>
                    </a:lnTo>
                    <a:lnTo>
                      <a:pt x="429" y="453"/>
                    </a:lnTo>
                    <a:lnTo>
                      <a:pt x="412" y="482"/>
                    </a:lnTo>
                    <a:lnTo>
                      <a:pt x="383" y="511"/>
                    </a:lnTo>
                    <a:lnTo>
                      <a:pt x="354" y="551"/>
                    </a:lnTo>
                    <a:lnTo>
                      <a:pt x="319" y="592"/>
                    </a:lnTo>
                    <a:lnTo>
                      <a:pt x="278" y="638"/>
                    </a:lnTo>
                    <a:lnTo>
                      <a:pt x="273" y="563"/>
                    </a:lnTo>
                    <a:lnTo>
                      <a:pt x="261" y="482"/>
                    </a:lnTo>
                    <a:lnTo>
                      <a:pt x="255" y="400"/>
                    </a:lnTo>
                    <a:lnTo>
                      <a:pt x="255" y="331"/>
                    </a:lnTo>
                    <a:lnTo>
                      <a:pt x="255" y="261"/>
                    </a:lnTo>
                    <a:lnTo>
                      <a:pt x="255" y="180"/>
                    </a:lnTo>
                    <a:lnTo>
                      <a:pt x="244" y="93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3099" name="Line 27"/>
            <p:cNvSpPr>
              <a:spLocks noChangeShapeType="1"/>
            </p:cNvSpPr>
            <p:nvPr/>
          </p:nvSpPr>
          <p:spPr bwMode="auto">
            <a:xfrm>
              <a:off x="107051775" y="108144150"/>
              <a:ext cx="6192000" cy="0"/>
            </a:xfrm>
            <a:prstGeom prst="line">
              <a:avLst/>
            </a:prstGeom>
            <a:noFill/>
            <a:ln w="9525" algn="ctr">
              <a:solidFill>
                <a:srgbClr val="000066"/>
              </a:solidFill>
              <a:prstDash val="lgDashDot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2060"/>
                </a:solidFill>
              </a:endParaRPr>
            </a:p>
          </p:txBody>
        </p:sp>
      </p:grpSp>
      <p:grpSp>
        <p:nvGrpSpPr>
          <p:cNvPr id="3101" name="Group 29"/>
          <p:cNvGrpSpPr>
            <a:grpSpLocks/>
          </p:cNvGrpSpPr>
          <p:nvPr/>
        </p:nvGrpSpPr>
        <p:grpSpPr bwMode="auto">
          <a:xfrm>
            <a:off x="228600" y="3429000"/>
            <a:ext cx="8534400" cy="2743200"/>
            <a:chOff x="107075863" y="108190950"/>
            <a:chExt cx="6454800" cy="1728000"/>
          </a:xfrm>
        </p:grpSpPr>
        <p:pic>
          <p:nvPicPr>
            <p:cNvPr id="3102" name="Picture 30" descr="J0234461"/>
            <p:cNvPicPr>
              <a:picLocks noChangeAspect="1" noChangeArrowheads="1"/>
            </p:cNvPicPr>
            <p:nvPr/>
          </p:nvPicPr>
          <p:blipFill>
            <a:blip r:embed="rId3"/>
            <a:srcRect b="37215"/>
            <a:stretch>
              <a:fillRect/>
            </a:stretch>
          </p:blipFill>
          <p:spPr bwMode="auto">
            <a:xfrm>
              <a:off x="109523863" y="108334950"/>
              <a:ext cx="1262777" cy="1584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</p:pic>
        <p:sp>
          <p:nvSpPr>
            <p:cNvPr id="3103" name="Text Box 31"/>
            <p:cNvSpPr txBox="1">
              <a:spLocks noChangeArrowheads="1"/>
            </p:cNvSpPr>
            <p:nvPr/>
          </p:nvSpPr>
          <p:spPr bwMode="auto">
            <a:xfrm>
              <a:off x="107075863" y="108406950"/>
              <a:ext cx="360000" cy="1512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2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0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0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5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3105" name="Group 33"/>
            <p:cNvGrpSpPr>
              <a:grpSpLocks/>
            </p:cNvGrpSpPr>
            <p:nvPr/>
          </p:nvGrpSpPr>
          <p:grpSpPr bwMode="auto">
            <a:xfrm rot="1045936">
              <a:off x="108371863" y="108910950"/>
              <a:ext cx="654772" cy="670613"/>
              <a:chOff x="3333" y="1517"/>
              <a:chExt cx="3014" cy="3391"/>
            </a:xfrm>
          </p:grpSpPr>
          <p:sp>
            <p:nvSpPr>
              <p:cNvPr id="3106" name="Freeform 34"/>
              <p:cNvSpPr>
                <a:spLocks/>
              </p:cNvSpPr>
              <p:nvPr/>
            </p:nvSpPr>
            <p:spPr bwMode="auto">
              <a:xfrm>
                <a:off x="4639" y="1517"/>
                <a:ext cx="1708" cy="1289"/>
              </a:xfrm>
              <a:custGeom>
                <a:avLst/>
                <a:gdLst/>
                <a:ahLst/>
                <a:cxnLst>
                  <a:cxn ang="0">
                    <a:pos x="308" y="93"/>
                  </a:cxn>
                  <a:cxn ang="0">
                    <a:pos x="378" y="232"/>
                  </a:cxn>
                  <a:cxn ang="0">
                    <a:pos x="442" y="354"/>
                  </a:cxn>
                  <a:cxn ang="0">
                    <a:pos x="494" y="471"/>
                  </a:cxn>
                  <a:cxn ang="0">
                    <a:pos x="570" y="563"/>
                  </a:cxn>
                  <a:cxn ang="0">
                    <a:pos x="610" y="662"/>
                  </a:cxn>
                  <a:cxn ang="0">
                    <a:pos x="668" y="743"/>
                  </a:cxn>
                  <a:cxn ang="0">
                    <a:pos x="709" y="836"/>
                  </a:cxn>
                  <a:cxn ang="0">
                    <a:pos x="755" y="923"/>
                  </a:cxn>
                  <a:cxn ang="0">
                    <a:pos x="825" y="999"/>
                  </a:cxn>
                  <a:cxn ang="0">
                    <a:pos x="901" y="987"/>
                  </a:cxn>
                  <a:cxn ang="0">
                    <a:pos x="970" y="981"/>
                  </a:cxn>
                  <a:cxn ang="0">
                    <a:pos x="1023" y="964"/>
                  </a:cxn>
                  <a:cxn ang="0">
                    <a:pos x="1110" y="958"/>
                  </a:cxn>
                  <a:cxn ang="0">
                    <a:pos x="1203" y="964"/>
                  </a:cxn>
                  <a:cxn ang="0">
                    <a:pos x="1290" y="958"/>
                  </a:cxn>
                  <a:cxn ang="0">
                    <a:pos x="1389" y="952"/>
                  </a:cxn>
                  <a:cxn ang="0">
                    <a:pos x="1458" y="952"/>
                  </a:cxn>
                  <a:cxn ang="0">
                    <a:pos x="1569" y="947"/>
                  </a:cxn>
                  <a:cxn ang="0">
                    <a:pos x="1679" y="947"/>
                  </a:cxn>
                  <a:cxn ang="0">
                    <a:pos x="1667" y="993"/>
                  </a:cxn>
                  <a:cxn ang="0">
                    <a:pos x="1621" y="1005"/>
                  </a:cxn>
                  <a:cxn ang="0">
                    <a:pos x="1528" y="1028"/>
                  </a:cxn>
                  <a:cxn ang="0">
                    <a:pos x="1476" y="1051"/>
                  </a:cxn>
                  <a:cxn ang="0">
                    <a:pos x="1406" y="1074"/>
                  </a:cxn>
                  <a:cxn ang="0">
                    <a:pos x="1325" y="1098"/>
                  </a:cxn>
                  <a:cxn ang="0">
                    <a:pos x="1232" y="1121"/>
                  </a:cxn>
                  <a:cxn ang="0">
                    <a:pos x="1040" y="1179"/>
                  </a:cxn>
                  <a:cxn ang="0">
                    <a:pos x="889" y="1231"/>
                  </a:cxn>
                  <a:cxn ang="0">
                    <a:pos x="796" y="1260"/>
                  </a:cxn>
                  <a:cxn ang="0">
                    <a:pos x="703" y="1278"/>
                  </a:cxn>
                  <a:cxn ang="0">
                    <a:pos x="639" y="1272"/>
                  </a:cxn>
                  <a:cxn ang="0">
                    <a:pos x="552" y="1144"/>
                  </a:cxn>
                  <a:cxn ang="0">
                    <a:pos x="488" y="976"/>
                  </a:cxn>
                  <a:cxn ang="0">
                    <a:pos x="407" y="772"/>
                  </a:cxn>
                  <a:cxn ang="0">
                    <a:pos x="331" y="604"/>
                  </a:cxn>
                  <a:cxn ang="0">
                    <a:pos x="273" y="418"/>
                  </a:cxn>
                  <a:cxn ang="0">
                    <a:pos x="198" y="273"/>
                  </a:cxn>
                  <a:cxn ang="0">
                    <a:pos x="140" y="262"/>
                  </a:cxn>
                  <a:cxn ang="0">
                    <a:pos x="111" y="331"/>
                  </a:cxn>
                  <a:cxn ang="0">
                    <a:pos x="99" y="459"/>
                  </a:cxn>
                  <a:cxn ang="0">
                    <a:pos x="76" y="587"/>
                  </a:cxn>
                  <a:cxn ang="0">
                    <a:pos x="35" y="772"/>
                  </a:cxn>
                  <a:cxn ang="0">
                    <a:pos x="0" y="860"/>
                  </a:cxn>
                  <a:cxn ang="0">
                    <a:pos x="24" y="680"/>
                  </a:cxn>
                  <a:cxn ang="0">
                    <a:pos x="35" y="465"/>
                  </a:cxn>
                  <a:cxn ang="0">
                    <a:pos x="41" y="291"/>
                  </a:cxn>
                  <a:cxn ang="0">
                    <a:pos x="59" y="291"/>
                  </a:cxn>
                  <a:cxn ang="0">
                    <a:pos x="64" y="128"/>
                  </a:cxn>
                  <a:cxn ang="0">
                    <a:pos x="70" y="70"/>
                  </a:cxn>
                  <a:cxn ang="0">
                    <a:pos x="151" y="29"/>
                  </a:cxn>
                  <a:cxn ang="0">
                    <a:pos x="273" y="6"/>
                  </a:cxn>
                </a:cxnLst>
                <a:rect l="0" t="0" r="r" b="b"/>
                <a:pathLst>
                  <a:path w="1708" h="1289">
                    <a:moveTo>
                      <a:pt x="273" y="6"/>
                    </a:moveTo>
                    <a:lnTo>
                      <a:pt x="285" y="41"/>
                    </a:lnTo>
                    <a:lnTo>
                      <a:pt x="308" y="93"/>
                    </a:lnTo>
                    <a:lnTo>
                      <a:pt x="337" y="157"/>
                    </a:lnTo>
                    <a:lnTo>
                      <a:pt x="361" y="198"/>
                    </a:lnTo>
                    <a:lnTo>
                      <a:pt x="378" y="232"/>
                    </a:lnTo>
                    <a:lnTo>
                      <a:pt x="401" y="273"/>
                    </a:lnTo>
                    <a:lnTo>
                      <a:pt x="424" y="320"/>
                    </a:lnTo>
                    <a:lnTo>
                      <a:pt x="442" y="354"/>
                    </a:lnTo>
                    <a:lnTo>
                      <a:pt x="453" y="389"/>
                    </a:lnTo>
                    <a:lnTo>
                      <a:pt x="471" y="430"/>
                    </a:lnTo>
                    <a:lnTo>
                      <a:pt x="494" y="471"/>
                    </a:lnTo>
                    <a:lnTo>
                      <a:pt x="517" y="494"/>
                    </a:lnTo>
                    <a:lnTo>
                      <a:pt x="546" y="523"/>
                    </a:lnTo>
                    <a:lnTo>
                      <a:pt x="570" y="563"/>
                    </a:lnTo>
                    <a:lnTo>
                      <a:pt x="593" y="604"/>
                    </a:lnTo>
                    <a:lnTo>
                      <a:pt x="604" y="639"/>
                    </a:lnTo>
                    <a:lnTo>
                      <a:pt x="610" y="662"/>
                    </a:lnTo>
                    <a:lnTo>
                      <a:pt x="628" y="691"/>
                    </a:lnTo>
                    <a:lnTo>
                      <a:pt x="645" y="714"/>
                    </a:lnTo>
                    <a:lnTo>
                      <a:pt x="668" y="743"/>
                    </a:lnTo>
                    <a:lnTo>
                      <a:pt x="686" y="772"/>
                    </a:lnTo>
                    <a:lnTo>
                      <a:pt x="703" y="807"/>
                    </a:lnTo>
                    <a:lnTo>
                      <a:pt x="709" y="836"/>
                    </a:lnTo>
                    <a:lnTo>
                      <a:pt x="721" y="860"/>
                    </a:lnTo>
                    <a:lnTo>
                      <a:pt x="732" y="889"/>
                    </a:lnTo>
                    <a:lnTo>
                      <a:pt x="755" y="923"/>
                    </a:lnTo>
                    <a:lnTo>
                      <a:pt x="779" y="964"/>
                    </a:lnTo>
                    <a:lnTo>
                      <a:pt x="802" y="999"/>
                    </a:lnTo>
                    <a:lnTo>
                      <a:pt x="825" y="999"/>
                    </a:lnTo>
                    <a:lnTo>
                      <a:pt x="848" y="999"/>
                    </a:lnTo>
                    <a:lnTo>
                      <a:pt x="872" y="993"/>
                    </a:lnTo>
                    <a:lnTo>
                      <a:pt x="901" y="987"/>
                    </a:lnTo>
                    <a:lnTo>
                      <a:pt x="924" y="987"/>
                    </a:lnTo>
                    <a:lnTo>
                      <a:pt x="947" y="981"/>
                    </a:lnTo>
                    <a:lnTo>
                      <a:pt x="970" y="981"/>
                    </a:lnTo>
                    <a:lnTo>
                      <a:pt x="988" y="981"/>
                    </a:lnTo>
                    <a:lnTo>
                      <a:pt x="999" y="970"/>
                    </a:lnTo>
                    <a:lnTo>
                      <a:pt x="1023" y="964"/>
                    </a:lnTo>
                    <a:lnTo>
                      <a:pt x="1046" y="958"/>
                    </a:lnTo>
                    <a:lnTo>
                      <a:pt x="1075" y="958"/>
                    </a:lnTo>
                    <a:lnTo>
                      <a:pt x="1110" y="958"/>
                    </a:lnTo>
                    <a:lnTo>
                      <a:pt x="1139" y="958"/>
                    </a:lnTo>
                    <a:lnTo>
                      <a:pt x="1174" y="958"/>
                    </a:lnTo>
                    <a:lnTo>
                      <a:pt x="1203" y="964"/>
                    </a:lnTo>
                    <a:lnTo>
                      <a:pt x="1226" y="964"/>
                    </a:lnTo>
                    <a:lnTo>
                      <a:pt x="1255" y="964"/>
                    </a:lnTo>
                    <a:lnTo>
                      <a:pt x="1290" y="958"/>
                    </a:lnTo>
                    <a:lnTo>
                      <a:pt x="1325" y="958"/>
                    </a:lnTo>
                    <a:lnTo>
                      <a:pt x="1354" y="952"/>
                    </a:lnTo>
                    <a:lnTo>
                      <a:pt x="1389" y="952"/>
                    </a:lnTo>
                    <a:lnTo>
                      <a:pt x="1412" y="952"/>
                    </a:lnTo>
                    <a:lnTo>
                      <a:pt x="1435" y="952"/>
                    </a:lnTo>
                    <a:lnTo>
                      <a:pt x="1458" y="952"/>
                    </a:lnTo>
                    <a:lnTo>
                      <a:pt x="1493" y="952"/>
                    </a:lnTo>
                    <a:lnTo>
                      <a:pt x="1528" y="952"/>
                    </a:lnTo>
                    <a:lnTo>
                      <a:pt x="1569" y="947"/>
                    </a:lnTo>
                    <a:lnTo>
                      <a:pt x="1609" y="947"/>
                    </a:lnTo>
                    <a:lnTo>
                      <a:pt x="1650" y="947"/>
                    </a:lnTo>
                    <a:lnTo>
                      <a:pt x="1679" y="947"/>
                    </a:lnTo>
                    <a:lnTo>
                      <a:pt x="1708" y="947"/>
                    </a:lnTo>
                    <a:lnTo>
                      <a:pt x="1621" y="976"/>
                    </a:lnTo>
                    <a:lnTo>
                      <a:pt x="1667" y="993"/>
                    </a:lnTo>
                    <a:lnTo>
                      <a:pt x="1662" y="993"/>
                    </a:lnTo>
                    <a:lnTo>
                      <a:pt x="1644" y="999"/>
                    </a:lnTo>
                    <a:lnTo>
                      <a:pt x="1621" y="1005"/>
                    </a:lnTo>
                    <a:lnTo>
                      <a:pt x="1592" y="1010"/>
                    </a:lnTo>
                    <a:lnTo>
                      <a:pt x="1557" y="1016"/>
                    </a:lnTo>
                    <a:lnTo>
                      <a:pt x="1528" y="1028"/>
                    </a:lnTo>
                    <a:lnTo>
                      <a:pt x="1505" y="1034"/>
                    </a:lnTo>
                    <a:lnTo>
                      <a:pt x="1487" y="1045"/>
                    </a:lnTo>
                    <a:lnTo>
                      <a:pt x="1476" y="1051"/>
                    </a:lnTo>
                    <a:lnTo>
                      <a:pt x="1452" y="1063"/>
                    </a:lnTo>
                    <a:lnTo>
                      <a:pt x="1429" y="1069"/>
                    </a:lnTo>
                    <a:lnTo>
                      <a:pt x="1406" y="1074"/>
                    </a:lnTo>
                    <a:lnTo>
                      <a:pt x="1377" y="1086"/>
                    </a:lnTo>
                    <a:lnTo>
                      <a:pt x="1354" y="1092"/>
                    </a:lnTo>
                    <a:lnTo>
                      <a:pt x="1325" y="1098"/>
                    </a:lnTo>
                    <a:lnTo>
                      <a:pt x="1307" y="1103"/>
                    </a:lnTo>
                    <a:lnTo>
                      <a:pt x="1278" y="1109"/>
                    </a:lnTo>
                    <a:lnTo>
                      <a:pt x="1232" y="1121"/>
                    </a:lnTo>
                    <a:lnTo>
                      <a:pt x="1174" y="1138"/>
                    </a:lnTo>
                    <a:lnTo>
                      <a:pt x="1110" y="1156"/>
                    </a:lnTo>
                    <a:lnTo>
                      <a:pt x="1040" y="1179"/>
                    </a:lnTo>
                    <a:lnTo>
                      <a:pt x="982" y="1196"/>
                    </a:lnTo>
                    <a:lnTo>
                      <a:pt x="924" y="1214"/>
                    </a:lnTo>
                    <a:lnTo>
                      <a:pt x="889" y="1231"/>
                    </a:lnTo>
                    <a:lnTo>
                      <a:pt x="860" y="1243"/>
                    </a:lnTo>
                    <a:lnTo>
                      <a:pt x="831" y="1254"/>
                    </a:lnTo>
                    <a:lnTo>
                      <a:pt x="796" y="1260"/>
                    </a:lnTo>
                    <a:lnTo>
                      <a:pt x="767" y="1266"/>
                    </a:lnTo>
                    <a:lnTo>
                      <a:pt x="732" y="1272"/>
                    </a:lnTo>
                    <a:lnTo>
                      <a:pt x="703" y="1278"/>
                    </a:lnTo>
                    <a:lnTo>
                      <a:pt x="680" y="1283"/>
                    </a:lnTo>
                    <a:lnTo>
                      <a:pt x="663" y="1289"/>
                    </a:lnTo>
                    <a:lnTo>
                      <a:pt x="639" y="1272"/>
                    </a:lnTo>
                    <a:lnTo>
                      <a:pt x="610" y="1237"/>
                    </a:lnTo>
                    <a:lnTo>
                      <a:pt x="581" y="1196"/>
                    </a:lnTo>
                    <a:lnTo>
                      <a:pt x="552" y="1144"/>
                    </a:lnTo>
                    <a:lnTo>
                      <a:pt x="529" y="1092"/>
                    </a:lnTo>
                    <a:lnTo>
                      <a:pt x="512" y="1034"/>
                    </a:lnTo>
                    <a:lnTo>
                      <a:pt x="488" y="976"/>
                    </a:lnTo>
                    <a:lnTo>
                      <a:pt x="471" y="918"/>
                    </a:lnTo>
                    <a:lnTo>
                      <a:pt x="442" y="848"/>
                    </a:lnTo>
                    <a:lnTo>
                      <a:pt x="407" y="772"/>
                    </a:lnTo>
                    <a:lnTo>
                      <a:pt x="372" y="703"/>
                    </a:lnTo>
                    <a:lnTo>
                      <a:pt x="349" y="651"/>
                    </a:lnTo>
                    <a:lnTo>
                      <a:pt x="331" y="604"/>
                    </a:lnTo>
                    <a:lnTo>
                      <a:pt x="314" y="534"/>
                    </a:lnTo>
                    <a:lnTo>
                      <a:pt x="291" y="465"/>
                    </a:lnTo>
                    <a:lnTo>
                      <a:pt x="273" y="418"/>
                    </a:lnTo>
                    <a:lnTo>
                      <a:pt x="256" y="383"/>
                    </a:lnTo>
                    <a:lnTo>
                      <a:pt x="233" y="331"/>
                    </a:lnTo>
                    <a:lnTo>
                      <a:pt x="198" y="273"/>
                    </a:lnTo>
                    <a:lnTo>
                      <a:pt x="169" y="215"/>
                    </a:lnTo>
                    <a:lnTo>
                      <a:pt x="157" y="238"/>
                    </a:lnTo>
                    <a:lnTo>
                      <a:pt x="140" y="262"/>
                    </a:lnTo>
                    <a:lnTo>
                      <a:pt x="128" y="285"/>
                    </a:lnTo>
                    <a:lnTo>
                      <a:pt x="117" y="302"/>
                    </a:lnTo>
                    <a:lnTo>
                      <a:pt x="111" y="331"/>
                    </a:lnTo>
                    <a:lnTo>
                      <a:pt x="111" y="378"/>
                    </a:lnTo>
                    <a:lnTo>
                      <a:pt x="105" y="424"/>
                    </a:lnTo>
                    <a:lnTo>
                      <a:pt x="99" y="459"/>
                    </a:lnTo>
                    <a:lnTo>
                      <a:pt x="93" y="500"/>
                    </a:lnTo>
                    <a:lnTo>
                      <a:pt x="82" y="540"/>
                    </a:lnTo>
                    <a:lnTo>
                      <a:pt x="76" y="587"/>
                    </a:lnTo>
                    <a:lnTo>
                      <a:pt x="64" y="627"/>
                    </a:lnTo>
                    <a:lnTo>
                      <a:pt x="53" y="685"/>
                    </a:lnTo>
                    <a:lnTo>
                      <a:pt x="35" y="772"/>
                    </a:lnTo>
                    <a:lnTo>
                      <a:pt x="24" y="854"/>
                    </a:lnTo>
                    <a:lnTo>
                      <a:pt x="12" y="912"/>
                    </a:lnTo>
                    <a:lnTo>
                      <a:pt x="0" y="860"/>
                    </a:lnTo>
                    <a:lnTo>
                      <a:pt x="6" y="790"/>
                    </a:lnTo>
                    <a:lnTo>
                      <a:pt x="12" y="726"/>
                    </a:lnTo>
                    <a:lnTo>
                      <a:pt x="24" y="680"/>
                    </a:lnTo>
                    <a:lnTo>
                      <a:pt x="29" y="627"/>
                    </a:lnTo>
                    <a:lnTo>
                      <a:pt x="29" y="552"/>
                    </a:lnTo>
                    <a:lnTo>
                      <a:pt x="35" y="465"/>
                    </a:lnTo>
                    <a:lnTo>
                      <a:pt x="35" y="407"/>
                    </a:lnTo>
                    <a:lnTo>
                      <a:pt x="35" y="354"/>
                    </a:lnTo>
                    <a:lnTo>
                      <a:pt x="41" y="291"/>
                    </a:lnTo>
                    <a:lnTo>
                      <a:pt x="47" y="238"/>
                    </a:lnTo>
                    <a:lnTo>
                      <a:pt x="47" y="215"/>
                    </a:lnTo>
                    <a:lnTo>
                      <a:pt x="59" y="291"/>
                    </a:lnTo>
                    <a:lnTo>
                      <a:pt x="64" y="250"/>
                    </a:lnTo>
                    <a:lnTo>
                      <a:pt x="64" y="186"/>
                    </a:lnTo>
                    <a:lnTo>
                      <a:pt x="64" y="128"/>
                    </a:lnTo>
                    <a:lnTo>
                      <a:pt x="64" y="99"/>
                    </a:lnTo>
                    <a:lnTo>
                      <a:pt x="64" y="82"/>
                    </a:lnTo>
                    <a:lnTo>
                      <a:pt x="70" y="70"/>
                    </a:lnTo>
                    <a:lnTo>
                      <a:pt x="82" y="52"/>
                    </a:lnTo>
                    <a:lnTo>
                      <a:pt x="105" y="41"/>
                    </a:lnTo>
                    <a:lnTo>
                      <a:pt x="151" y="29"/>
                    </a:lnTo>
                    <a:lnTo>
                      <a:pt x="204" y="6"/>
                    </a:lnTo>
                    <a:lnTo>
                      <a:pt x="244" y="0"/>
                    </a:lnTo>
                    <a:lnTo>
                      <a:pt x="273" y="6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  <p:sp>
            <p:nvSpPr>
              <p:cNvPr id="3107" name="Freeform 35"/>
              <p:cNvSpPr>
                <a:spLocks/>
              </p:cNvSpPr>
              <p:nvPr/>
            </p:nvSpPr>
            <p:spPr bwMode="auto">
              <a:xfrm>
                <a:off x="3333" y="2818"/>
                <a:ext cx="1109" cy="644"/>
              </a:xfrm>
              <a:custGeom>
                <a:avLst/>
                <a:gdLst/>
                <a:ahLst/>
                <a:cxnLst>
                  <a:cxn ang="0">
                    <a:pos x="1092" y="17"/>
                  </a:cxn>
                  <a:cxn ang="0">
                    <a:pos x="1028" y="6"/>
                  </a:cxn>
                  <a:cxn ang="0">
                    <a:pos x="952" y="0"/>
                  </a:cxn>
                  <a:cxn ang="0">
                    <a:pos x="877" y="0"/>
                  </a:cxn>
                  <a:cxn ang="0">
                    <a:pos x="819" y="6"/>
                  </a:cxn>
                  <a:cxn ang="0">
                    <a:pos x="760" y="6"/>
                  </a:cxn>
                  <a:cxn ang="0">
                    <a:pos x="708" y="0"/>
                  </a:cxn>
                  <a:cxn ang="0">
                    <a:pos x="662" y="0"/>
                  </a:cxn>
                  <a:cxn ang="0">
                    <a:pos x="621" y="6"/>
                  </a:cxn>
                  <a:cxn ang="0">
                    <a:pos x="557" y="11"/>
                  </a:cxn>
                  <a:cxn ang="0">
                    <a:pos x="482" y="17"/>
                  </a:cxn>
                  <a:cxn ang="0">
                    <a:pos x="406" y="23"/>
                  </a:cxn>
                  <a:cxn ang="0">
                    <a:pos x="348" y="35"/>
                  </a:cxn>
                  <a:cxn ang="0">
                    <a:pos x="267" y="40"/>
                  </a:cxn>
                  <a:cxn ang="0">
                    <a:pos x="168" y="52"/>
                  </a:cxn>
                  <a:cxn ang="0">
                    <a:pos x="75" y="69"/>
                  </a:cxn>
                  <a:cxn ang="0">
                    <a:pos x="29" y="110"/>
                  </a:cxn>
                  <a:cxn ang="0">
                    <a:pos x="23" y="186"/>
                  </a:cxn>
                  <a:cxn ang="0">
                    <a:pos x="5" y="255"/>
                  </a:cxn>
                  <a:cxn ang="0">
                    <a:pos x="11" y="308"/>
                  </a:cxn>
                  <a:cxn ang="0">
                    <a:pos x="64" y="337"/>
                  </a:cxn>
                  <a:cxn ang="0">
                    <a:pos x="122" y="354"/>
                  </a:cxn>
                  <a:cxn ang="0">
                    <a:pos x="191" y="371"/>
                  </a:cxn>
                  <a:cxn ang="0">
                    <a:pos x="249" y="395"/>
                  </a:cxn>
                  <a:cxn ang="0">
                    <a:pos x="296" y="418"/>
                  </a:cxn>
                  <a:cxn ang="0">
                    <a:pos x="366" y="447"/>
                  </a:cxn>
                  <a:cxn ang="0">
                    <a:pos x="441" y="464"/>
                  </a:cxn>
                  <a:cxn ang="0">
                    <a:pos x="499" y="482"/>
                  </a:cxn>
                  <a:cxn ang="0">
                    <a:pos x="528" y="493"/>
                  </a:cxn>
                  <a:cxn ang="0">
                    <a:pos x="580" y="517"/>
                  </a:cxn>
                  <a:cxn ang="0">
                    <a:pos x="644" y="546"/>
                  </a:cxn>
                  <a:cxn ang="0">
                    <a:pos x="702" y="563"/>
                  </a:cxn>
                  <a:cxn ang="0">
                    <a:pos x="737" y="569"/>
                  </a:cxn>
                  <a:cxn ang="0">
                    <a:pos x="784" y="586"/>
                  </a:cxn>
                  <a:cxn ang="0">
                    <a:pos x="836" y="615"/>
                  </a:cxn>
                  <a:cxn ang="0">
                    <a:pos x="894" y="638"/>
                  </a:cxn>
                  <a:cxn ang="0">
                    <a:pos x="888" y="627"/>
                  </a:cxn>
                  <a:cxn ang="0">
                    <a:pos x="824" y="586"/>
                  </a:cxn>
                  <a:cxn ang="0">
                    <a:pos x="749" y="534"/>
                  </a:cxn>
                  <a:cxn ang="0">
                    <a:pos x="650" y="482"/>
                  </a:cxn>
                  <a:cxn ang="0">
                    <a:pos x="598" y="458"/>
                  </a:cxn>
                  <a:cxn ang="0">
                    <a:pos x="546" y="412"/>
                  </a:cxn>
                  <a:cxn ang="0">
                    <a:pos x="487" y="366"/>
                  </a:cxn>
                  <a:cxn ang="0">
                    <a:pos x="441" y="331"/>
                  </a:cxn>
                  <a:cxn ang="0">
                    <a:pos x="429" y="308"/>
                  </a:cxn>
                  <a:cxn ang="0">
                    <a:pos x="429" y="278"/>
                  </a:cxn>
                  <a:cxn ang="0">
                    <a:pos x="441" y="261"/>
                  </a:cxn>
                  <a:cxn ang="0">
                    <a:pos x="528" y="261"/>
                  </a:cxn>
                  <a:cxn ang="0">
                    <a:pos x="627" y="261"/>
                  </a:cxn>
                  <a:cxn ang="0">
                    <a:pos x="714" y="255"/>
                  </a:cxn>
                  <a:cxn ang="0">
                    <a:pos x="720" y="220"/>
                  </a:cxn>
                  <a:cxn ang="0">
                    <a:pos x="755" y="191"/>
                  </a:cxn>
                  <a:cxn ang="0">
                    <a:pos x="807" y="157"/>
                  </a:cxn>
                  <a:cxn ang="0">
                    <a:pos x="865" y="133"/>
                  </a:cxn>
                  <a:cxn ang="0">
                    <a:pos x="917" y="122"/>
                  </a:cxn>
                  <a:cxn ang="0">
                    <a:pos x="958" y="110"/>
                  </a:cxn>
                  <a:cxn ang="0">
                    <a:pos x="1010" y="87"/>
                  </a:cxn>
                  <a:cxn ang="0">
                    <a:pos x="1062" y="52"/>
                  </a:cxn>
                  <a:cxn ang="0">
                    <a:pos x="1109" y="17"/>
                  </a:cxn>
                </a:cxnLst>
                <a:rect l="0" t="0" r="r" b="b"/>
                <a:pathLst>
                  <a:path w="1109" h="644">
                    <a:moveTo>
                      <a:pt x="1109" y="17"/>
                    </a:moveTo>
                    <a:lnTo>
                      <a:pt x="1092" y="17"/>
                    </a:lnTo>
                    <a:lnTo>
                      <a:pt x="1062" y="11"/>
                    </a:lnTo>
                    <a:lnTo>
                      <a:pt x="1028" y="6"/>
                    </a:lnTo>
                    <a:lnTo>
                      <a:pt x="993" y="6"/>
                    </a:lnTo>
                    <a:lnTo>
                      <a:pt x="952" y="0"/>
                    </a:lnTo>
                    <a:lnTo>
                      <a:pt x="917" y="0"/>
                    </a:lnTo>
                    <a:lnTo>
                      <a:pt x="877" y="0"/>
                    </a:lnTo>
                    <a:lnTo>
                      <a:pt x="848" y="0"/>
                    </a:lnTo>
                    <a:lnTo>
                      <a:pt x="819" y="6"/>
                    </a:lnTo>
                    <a:lnTo>
                      <a:pt x="790" y="6"/>
                    </a:lnTo>
                    <a:lnTo>
                      <a:pt x="760" y="6"/>
                    </a:lnTo>
                    <a:lnTo>
                      <a:pt x="731" y="0"/>
                    </a:lnTo>
                    <a:lnTo>
                      <a:pt x="708" y="0"/>
                    </a:lnTo>
                    <a:lnTo>
                      <a:pt x="685" y="0"/>
                    </a:lnTo>
                    <a:lnTo>
                      <a:pt x="662" y="0"/>
                    </a:lnTo>
                    <a:lnTo>
                      <a:pt x="644" y="0"/>
                    </a:lnTo>
                    <a:lnTo>
                      <a:pt x="621" y="6"/>
                    </a:lnTo>
                    <a:lnTo>
                      <a:pt x="592" y="6"/>
                    </a:lnTo>
                    <a:lnTo>
                      <a:pt x="557" y="11"/>
                    </a:lnTo>
                    <a:lnTo>
                      <a:pt x="522" y="11"/>
                    </a:lnTo>
                    <a:lnTo>
                      <a:pt x="482" y="17"/>
                    </a:lnTo>
                    <a:lnTo>
                      <a:pt x="441" y="23"/>
                    </a:lnTo>
                    <a:lnTo>
                      <a:pt x="406" y="23"/>
                    </a:lnTo>
                    <a:lnTo>
                      <a:pt x="377" y="29"/>
                    </a:lnTo>
                    <a:lnTo>
                      <a:pt x="348" y="35"/>
                    </a:lnTo>
                    <a:lnTo>
                      <a:pt x="307" y="40"/>
                    </a:lnTo>
                    <a:lnTo>
                      <a:pt x="267" y="40"/>
                    </a:lnTo>
                    <a:lnTo>
                      <a:pt x="215" y="46"/>
                    </a:lnTo>
                    <a:lnTo>
                      <a:pt x="168" y="52"/>
                    </a:lnTo>
                    <a:lnTo>
                      <a:pt x="122" y="64"/>
                    </a:lnTo>
                    <a:lnTo>
                      <a:pt x="75" y="69"/>
                    </a:lnTo>
                    <a:lnTo>
                      <a:pt x="34" y="81"/>
                    </a:lnTo>
                    <a:lnTo>
                      <a:pt x="29" y="110"/>
                    </a:lnTo>
                    <a:lnTo>
                      <a:pt x="29" y="145"/>
                    </a:lnTo>
                    <a:lnTo>
                      <a:pt x="23" y="186"/>
                    </a:lnTo>
                    <a:lnTo>
                      <a:pt x="17" y="220"/>
                    </a:lnTo>
                    <a:lnTo>
                      <a:pt x="5" y="255"/>
                    </a:lnTo>
                    <a:lnTo>
                      <a:pt x="0" y="278"/>
                    </a:lnTo>
                    <a:lnTo>
                      <a:pt x="11" y="308"/>
                    </a:lnTo>
                    <a:lnTo>
                      <a:pt x="40" y="325"/>
                    </a:lnTo>
                    <a:lnTo>
                      <a:pt x="64" y="337"/>
                    </a:lnTo>
                    <a:lnTo>
                      <a:pt x="93" y="342"/>
                    </a:lnTo>
                    <a:lnTo>
                      <a:pt x="122" y="354"/>
                    </a:lnTo>
                    <a:lnTo>
                      <a:pt x="156" y="360"/>
                    </a:lnTo>
                    <a:lnTo>
                      <a:pt x="191" y="371"/>
                    </a:lnTo>
                    <a:lnTo>
                      <a:pt x="220" y="383"/>
                    </a:lnTo>
                    <a:lnTo>
                      <a:pt x="249" y="395"/>
                    </a:lnTo>
                    <a:lnTo>
                      <a:pt x="273" y="406"/>
                    </a:lnTo>
                    <a:lnTo>
                      <a:pt x="296" y="418"/>
                    </a:lnTo>
                    <a:lnTo>
                      <a:pt x="331" y="435"/>
                    </a:lnTo>
                    <a:lnTo>
                      <a:pt x="366" y="447"/>
                    </a:lnTo>
                    <a:lnTo>
                      <a:pt x="406" y="453"/>
                    </a:lnTo>
                    <a:lnTo>
                      <a:pt x="441" y="464"/>
                    </a:lnTo>
                    <a:lnTo>
                      <a:pt x="476" y="476"/>
                    </a:lnTo>
                    <a:lnTo>
                      <a:pt x="499" y="482"/>
                    </a:lnTo>
                    <a:lnTo>
                      <a:pt x="517" y="488"/>
                    </a:lnTo>
                    <a:lnTo>
                      <a:pt x="528" y="493"/>
                    </a:lnTo>
                    <a:lnTo>
                      <a:pt x="551" y="505"/>
                    </a:lnTo>
                    <a:lnTo>
                      <a:pt x="580" y="517"/>
                    </a:lnTo>
                    <a:lnTo>
                      <a:pt x="609" y="534"/>
                    </a:lnTo>
                    <a:lnTo>
                      <a:pt x="644" y="546"/>
                    </a:lnTo>
                    <a:lnTo>
                      <a:pt x="673" y="551"/>
                    </a:lnTo>
                    <a:lnTo>
                      <a:pt x="702" y="563"/>
                    </a:lnTo>
                    <a:lnTo>
                      <a:pt x="720" y="563"/>
                    </a:lnTo>
                    <a:lnTo>
                      <a:pt x="737" y="569"/>
                    </a:lnTo>
                    <a:lnTo>
                      <a:pt x="760" y="575"/>
                    </a:lnTo>
                    <a:lnTo>
                      <a:pt x="784" y="586"/>
                    </a:lnTo>
                    <a:lnTo>
                      <a:pt x="813" y="598"/>
                    </a:lnTo>
                    <a:lnTo>
                      <a:pt x="836" y="615"/>
                    </a:lnTo>
                    <a:lnTo>
                      <a:pt x="865" y="627"/>
                    </a:lnTo>
                    <a:lnTo>
                      <a:pt x="894" y="638"/>
                    </a:lnTo>
                    <a:lnTo>
                      <a:pt x="917" y="644"/>
                    </a:lnTo>
                    <a:lnTo>
                      <a:pt x="888" y="627"/>
                    </a:lnTo>
                    <a:lnTo>
                      <a:pt x="853" y="609"/>
                    </a:lnTo>
                    <a:lnTo>
                      <a:pt x="824" y="586"/>
                    </a:lnTo>
                    <a:lnTo>
                      <a:pt x="790" y="563"/>
                    </a:lnTo>
                    <a:lnTo>
                      <a:pt x="749" y="534"/>
                    </a:lnTo>
                    <a:lnTo>
                      <a:pt x="697" y="505"/>
                    </a:lnTo>
                    <a:lnTo>
                      <a:pt x="650" y="482"/>
                    </a:lnTo>
                    <a:lnTo>
                      <a:pt x="621" y="470"/>
                    </a:lnTo>
                    <a:lnTo>
                      <a:pt x="598" y="458"/>
                    </a:lnTo>
                    <a:lnTo>
                      <a:pt x="575" y="435"/>
                    </a:lnTo>
                    <a:lnTo>
                      <a:pt x="546" y="412"/>
                    </a:lnTo>
                    <a:lnTo>
                      <a:pt x="517" y="389"/>
                    </a:lnTo>
                    <a:lnTo>
                      <a:pt x="487" y="366"/>
                    </a:lnTo>
                    <a:lnTo>
                      <a:pt x="458" y="348"/>
                    </a:lnTo>
                    <a:lnTo>
                      <a:pt x="441" y="331"/>
                    </a:lnTo>
                    <a:lnTo>
                      <a:pt x="418" y="319"/>
                    </a:lnTo>
                    <a:lnTo>
                      <a:pt x="429" y="308"/>
                    </a:lnTo>
                    <a:lnTo>
                      <a:pt x="435" y="296"/>
                    </a:lnTo>
                    <a:lnTo>
                      <a:pt x="429" y="278"/>
                    </a:lnTo>
                    <a:lnTo>
                      <a:pt x="412" y="261"/>
                    </a:lnTo>
                    <a:lnTo>
                      <a:pt x="441" y="261"/>
                    </a:lnTo>
                    <a:lnTo>
                      <a:pt x="482" y="261"/>
                    </a:lnTo>
                    <a:lnTo>
                      <a:pt x="528" y="261"/>
                    </a:lnTo>
                    <a:lnTo>
                      <a:pt x="580" y="261"/>
                    </a:lnTo>
                    <a:lnTo>
                      <a:pt x="627" y="261"/>
                    </a:lnTo>
                    <a:lnTo>
                      <a:pt x="673" y="261"/>
                    </a:lnTo>
                    <a:lnTo>
                      <a:pt x="714" y="255"/>
                    </a:lnTo>
                    <a:lnTo>
                      <a:pt x="743" y="244"/>
                    </a:lnTo>
                    <a:lnTo>
                      <a:pt x="720" y="220"/>
                    </a:lnTo>
                    <a:lnTo>
                      <a:pt x="731" y="209"/>
                    </a:lnTo>
                    <a:lnTo>
                      <a:pt x="755" y="191"/>
                    </a:lnTo>
                    <a:lnTo>
                      <a:pt x="778" y="174"/>
                    </a:lnTo>
                    <a:lnTo>
                      <a:pt x="807" y="157"/>
                    </a:lnTo>
                    <a:lnTo>
                      <a:pt x="836" y="145"/>
                    </a:lnTo>
                    <a:lnTo>
                      <a:pt x="865" y="133"/>
                    </a:lnTo>
                    <a:lnTo>
                      <a:pt x="894" y="122"/>
                    </a:lnTo>
                    <a:lnTo>
                      <a:pt x="917" y="122"/>
                    </a:lnTo>
                    <a:lnTo>
                      <a:pt x="935" y="122"/>
                    </a:lnTo>
                    <a:lnTo>
                      <a:pt x="958" y="110"/>
                    </a:lnTo>
                    <a:lnTo>
                      <a:pt x="981" y="99"/>
                    </a:lnTo>
                    <a:lnTo>
                      <a:pt x="1010" y="87"/>
                    </a:lnTo>
                    <a:lnTo>
                      <a:pt x="1033" y="69"/>
                    </a:lnTo>
                    <a:lnTo>
                      <a:pt x="1062" y="52"/>
                    </a:lnTo>
                    <a:lnTo>
                      <a:pt x="1086" y="35"/>
                    </a:lnTo>
                    <a:lnTo>
                      <a:pt x="1109" y="17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  <p:sp>
            <p:nvSpPr>
              <p:cNvPr id="3108" name="Freeform 36"/>
              <p:cNvSpPr>
                <a:spLocks/>
              </p:cNvSpPr>
              <p:nvPr/>
            </p:nvSpPr>
            <p:spPr bwMode="auto">
              <a:xfrm>
                <a:off x="5621" y="2707"/>
                <a:ext cx="726" cy="1568"/>
              </a:xfrm>
              <a:custGeom>
                <a:avLst/>
                <a:gdLst/>
                <a:ahLst/>
                <a:cxnLst>
                  <a:cxn ang="0">
                    <a:pos x="691" y="24"/>
                  </a:cxn>
                  <a:cxn ang="0">
                    <a:pos x="610" y="99"/>
                  </a:cxn>
                  <a:cxn ang="0">
                    <a:pos x="552" y="151"/>
                  </a:cxn>
                  <a:cxn ang="0">
                    <a:pos x="494" y="204"/>
                  </a:cxn>
                  <a:cxn ang="0">
                    <a:pos x="459" y="250"/>
                  </a:cxn>
                  <a:cxn ang="0">
                    <a:pos x="389" y="308"/>
                  </a:cxn>
                  <a:cxn ang="0">
                    <a:pos x="331" y="343"/>
                  </a:cxn>
                  <a:cxn ang="0">
                    <a:pos x="267" y="413"/>
                  </a:cxn>
                  <a:cxn ang="0">
                    <a:pos x="221" y="453"/>
                  </a:cxn>
                  <a:cxn ang="0">
                    <a:pos x="180" y="488"/>
                  </a:cxn>
                  <a:cxn ang="0">
                    <a:pos x="128" y="523"/>
                  </a:cxn>
                  <a:cxn ang="0">
                    <a:pos x="75" y="552"/>
                  </a:cxn>
                  <a:cxn ang="0">
                    <a:pos x="23" y="581"/>
                  </a:cxn>
                  <a:cxn ang="0">
                    <a:pos x="0" y="651"/>
                  </a:cxn>
                  <a:cxn ang="0">
                    <a:pos x="23" y="738"/>
                  </a:cxn>
                  <a:cxn ang="0">
                    <a:pos x="70" y="877"/>
                  </a:cxn>
                  <a:cxn ang="0">
                    <a:pos x="128" y="958"/>
                  </a:cxn>
                  <a:cxn ang="0">
                    <a:pos x="209" y="1057"/>
                  </a:cxn>
                  <a:cxn ang="0">
                    <a:pos x="279" y="1168"/>
                  </a:cxn>
                  <a:cxn ang="0">
                    <a:pos x="372" y="1295"/>
                  </a:cxn>
                  <a:cxn ang="0">
                    <a:pos x="436" y="1365"/>
                  </a:cxn>
                  <a:cxn ang="0">
                    <a:pos x="482" y="1417"/>
                  </a:cxn>
                  <a:cxn ang="0">
                    <a:pos x="529" y="1475"/>
                  </a:cxn>
                  <a:cxn ang="0">
                    <a:pos x="569" y="1522"/>
                  </a:cxn>
                  <a:cxn ang="0">
                    <a:pos x="616" y="1557"/>
                  </a:cxn>
                  <a:cxn ang="0">
                    <a:pos x="639" y="1562"/>
                  </a:cxn>
                  <a:cxn ang="0">
                    <a:pos x="616" y="1452"/>
                  </a:cxn>
                  <a:cxn ang="0">
                    <a:pos x="575" y="1318"/>
                  </a:cxn>
                  <a:cxn ang="0">
                    <a:pos x="558" y="1220"/>
                  </a:cxn>
                  <a:cxn ang="0">
                    <a:pos x="505" y="1086"/>
                  </a:cxn>
                  <a:cxn ang="0">
                    <a:pos x="430" y="935"/>
                  </a:cxn>
                  <a:cxn ang="0">
                    <a:pos x="348" y="808"/>
                  </a:cxn>
                  <a:cxn ang="0">
                    <a:pos x="302" y="744"/>
                  </a:cxn>
                  <a:cxn ang="0">
                    <a:pos x="285" y="686"/>
                  </a:cxn>
                  <a:cxn ang="0">
                    <a:pos x="302" y="628"/>
                  </a:cxn>
                  <a:cxn ang="0">
                    <a:pos x="372" y="546"/>
                  </a:cxn>
                  <a:cxn ang="0">
                    <a:pos x="418" y="436"/>
                  </a:cxn>
                  <a:cxn ang="0">
                    <a:pos x="505" y="279"/>
                  </a:cxn>
                  <a:cxn ang="0">
                    <a:pos x="563" y="233"/>
                  </a:cxn>
                  <a:cxn ang="0">
                    <a:pos x="621" y="140"/>
                  </a:cxn>
                  <a:cxn ang="0">
                    <a:pos x="656" y="93"/>
                  </a:cxn>
                  <a:cxn ang="0">
                    <a:pos x="703" y="53"/>
                  </a:cxn>
                </a:cxnLst>
                <a:rect l="0" t="0" r="r" b="b"/>
                <a:pathLst>
                  <a:path w="726" h="1568">
                    <a:moveTo>
                      <a:pt x="726" y="0"/>
                    </a:moveTo>
                    <a:lnTo>
                      <a:pt x="691" y="24"/>
                    </a:lnTo>
                    <a:lnTo>
                      <a:pt x="650" y="59"/>
                    </a:lnTo>
                    <a:lnTo>
                      <a:pt x="610" y="99"/>
                    </a:lnTo>
                    <a:lnTo>
                      <a:pt x="581" y="128"/>
                    </a:lnTo>
                    <a:lnTo>
                      <a:pt x="552" y="151"/>
                    </a:lnTo>
                    <a:lnTo>
                      <a:pt x="523" y="175"/>
                    </a:lnTo>
                    <a:lnTo>
                      <a:pt x="494" y="204"/>
                    </a:lnTo>
                    <a:lnTo>
                      <a:pt x="476" y="227"/>
                    </a:lnTo>
                    <a:lnTo>
                      <a:pt x="459" y="250"/>
                    </a:lnTo>
                    <a:lnTo>
                      <a:pt x="430" y="285"/>
                    </a:lnTo>
                    <a:lnTo>
                      <a:pt x="389" y="308"/>
                    </a:lnTo>
                    <a:lnTo>
                      <a:pt x="360" y="326"/>
                    </a:lnTo>
                    <a:lnTo>
                      <a:pt x="331" y="343"/>
                    </a:lnTo>
                    <a:lnTo>
                      <a:pt x="302" y="372"/>
                    </a:lnTo>
                    <a:lnTo>
                      <a:pt x="267" y="413"/>
                    </a:lnTo>
                    <a:lnTo>
                      <a:pt x="238" y="442"/>
                    </a:lnTo>
                    <a:lnTo>
                      <a:pt x="221" y="453"/>
                    </a:lnTo>
                    <a:lnTo>
                      <a:pt x="203" y="471"/>
                    </a:lnTo>
                    <a:lnTo>
                      <a:pt x="180" y="488"/>
                    </a:lnTo>
                    <a:lnTo>
                      <a:pt x="151" y="506"/>
                    </a:lnTo>
                    <a:lnTo>
                      <a:pt x="128" y="523"/>
                    </a:lnTo>
                    <a:lnTo>
                      <a:pt x="99" y="535"/>
                    </a:lnTo>
                    <a:lnTo>
                      <a:pt x="75" y="552"/>
                    </a:lnTo>
                    <a:lnTo>
                      <a:pt x="58" y="558"/>
                    </a:lnTo>
                    <a:lnTo>
                      <a:pt x="23" y="581"/>
                    </a:lnTo>
                    <a:lnTo>
                      <a:pt x="6" y="616"/>
                    </a:lnTo>
                    <a:lnTo>
                      <a:pt x="0" y="651"/>
                    </a:lnTo>
                    <a:lnTo>
                      <a:pt x="6" y="686"/>
                    </a:lnTo>
                    <a:lnTo>
                      <a:pt x="23" y="738"/>
                    </a:lnTo>
                    <a:lnTo>
                      <a:pt x="41" y="808"/>
                    </a:lnTo>
                    <a:lnTo>
                      <a:pt x="70" y="877"/>
                    </a:lnTo>
                    <a:lnTo>
                      <a:pt x="93" y="924"/>
                    </a:lnTo>
                    <a:lnTo>
                      <a:pt x="128" y="958"/>
                    </a:lnTo>
                    <a:lnTo>
                      <a:pt x="168" y="1005"/>
                    </a:lnTo>
                    <a:lnTo>
                      <a:pt x="209" y="1057"/>
                    </a:lnTo>
                    <a:lnTo>
                      <a:pt x="244" y="1109"/>
                    </a:lnTo>
                    <a:lnTo>
                      <a:pt x="279" y="1168"/>
                    </a:lnTo>
                    <a:lnTo>
                      <a:pt x="325" y="1237"/>
                    </a:lnTo>
                    <a:lnTo>
                      <a:pt x="372" y="1295"/>
                    </a:lnTo>
                    <a:lnTo>
                      <a:pt x="412" y="1348"/>
                    </a:lnTo>
                    <a:lnTo>
                      <a:pt x="436" y="1365"/>
                    </a:lnTo>
                    <a:lnTo>
                      <a:pt x="459" y="1394"/>
                    </a:lnTo>
                    <a:lnTo>
                      <a:pt x="482" y="1417"/>
                    </a:lnTo>
                    <a:lnTo>
                      <a:pt x="505" y="1446"/>
                    </a:lnTo>
                    <a:lnTo>
                      <a:pt x="529" y="1475"/>
                    </a:lnTo>
                    <a:lnTo>
                      <a:pt x="552" y="1498"/>
                    </a:lnTo>
                    <a:lnTo>
                      <a:pt x="569" y="1522"/>
                    </a:lnTo>
                    <a:lnTo>
                      <a:pt x="587" y="1539"/>
                    </a:lnTo>
                    <a:lnTo>
                      <a:pt x="616" y="1557"/>
                    </a:lnTo>
                    <a:lnTo>
                      <a:pt x="633" y="1568"/>
                    </a:lnTo>
                    <a:lnTo>
                      <a:pt x="639" y="1562"/>
                    </a:lnTo>
                    <a:lnTo>
                      <a:pt x="633" y="1522"/>
                    </a:lnTo>
                    <a:lnTo>
                      <a:pt x="616" y="1452"/>
                    </a:lnTo>
                    <a:lnTo>
                      <a:pt x="598" y="1382"/>
                    </a:lnTo>
                    <a:lnTo>
                      <a:pt x="575" y="1318"/>
                    </a:lnTo>
                    <a:lnTo>
                      <a:pt x="563" y="1266"/>
                    </a:lnTo>
                    <a:lnTo>
                      <a:pt x="558" y="1220"/>
                    </a:lnTo>
                    <a:lnTo>
                      <a:pt x="534" y="1156"/>
                    </a:lnTo>
                    <a:lnTo>
                      <a:pt x="505" y="1086"/>
                    </a:lnTo>
                    <a:lnTo>
                      <a:pt x="470" y="1011"/>
                    </a:lnTo>
                    <a:lnTo>
                      <a:pt x="430" y="935"/>
                    </a:lnTo>
                    <a:lnTo>
                      <a:pt x="389" y="866"/>
                    </a:lnTo>
                    <a:lnTo>
                      <a:pt x="348" y="808"/>
                    </a:lnTo>
                    <a:lnTo>
                      <a:pt x="319" y="773"/>
                    </a:lnTo>
                    <a:lnTo>
                      <a:pt x="302" y="744"/>
                    </a:lnTo>
                    <a:lnTo>
                      <a:pt x="296" y="715"/>
                    </a:lnTo>
                    <a:lnTo>
                      <a:pt x="285" y="686"/>
                    </a:lnTo>
                    <a:lnTo>
                      <a:pt x="261" y="662"/>
                    </a:lnTo>
                    <a:lnTo>
                      <a:pt x="302" y="628"/>
                    </a:lnTo>
                    <a:lnTo>
                      <a:pt x="343" y="587"/>
                    </a:lnTo>
                    <a:lnTo>
                      <a:pt x="372" y="546"/>
                    </a:lnTo>
                    <a:lnTo>
                      <a:pt x="383" y="500"/>
                    </a:lnTo>
                    <a:lnTo>
                      <a:pt x="418" y="436"/>
                    </a:lnTo>
                    <a:lnTo>
                      <a:pt x="465" y="355"/>
                    </a:lnTo>
                    <a:lnTo>
                      <a:pt x="505" y="279"/>
                    </a:lnTo>
                    <a:lnTo>
                      <a:pt x="534" y="250"/>
                    </a:lnTo>
                    <a:lnTo>
                      <a:pt x="563" y="233"/>
                    </a:lnTo>
                    <a:lnTo>
                      <a:pt x="592" y="186"/>
                    </a:lnTo>
                    <a:lnTo>
                      <a:pt x="621" y="140"/>
                    </a:lnTo>
                    <a:lnTo>
                      <a:pt x="645" y="111"/>
                    </a:lnTo>
                    <a:lnTo>
                      <a:pt x="656" y="93"/>
                    </a:lnTo>
                    <a:lnTo>
                      <a:pt x="680" y="82"/>
                    </a:lnTo>
                    <a:lnTo>
                      <a:pt x="703" y="53"/>
                    </a:lnTo>
                    <a:lnTo>
                      <a:pt x="726" y="0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  <p:sp>
            <p:nvSpPr>
              <p:cNvPr id="3109" name="Freeform 37"/>
              <p:cNvSpPr>
                <a:spLocks/>
              </p:cNvSpPr>
              <p:nvPr/>
            </p:nvSpPr>
            <p:spPr bwMode="auto">
              <a:xfrm>
                <a:off x="4239" y="3811"/>
                <a:ext cx="1684" cy="1097"/>
              </a:xfrm>
              <a:custGeom>
                <a:avLst/>
                <a:gdLst/>
                <a:ahLst/>
                <a:cxnLst>
                  <a:cxn ang="0">
                    <a:pos x="191" y="98"/>
                  </a:cxn>
                  <a:cxn ang="0">
                    <a:pos x="139" y="255"/>
                  </a:cxn>
                  <a:cxn ang="0">
                    <a:pos x="104" y="406"/>
                  </a:cxn>
                  <a:cxn ang="0">
                    <a:pos x="75" y="569"/>
                  </a:cxn>
                  <a:cxn ang="0">
                    <a:pos x="17" y="807"/>
                  </a:cxn>
                  <a:cxn ang="0">
                    <a:pos x="17" y="1004"/>
                  </a:cxn>
                  <a:cxn ang="0">
                    <a:pos x="93" y="1056"/>
                  </a:cxn>
                  <a:cxn ang="0">
                    <a:pos x="168" y="1097"/>
                  </a:cxn>
                  <a:cxn ang="0">
                    <a:pos x="273" y="1016"/>
                  </a:cxn>
                  <a:cxn ang="0">
                    <a:pos x="366" y="900"/>
                  </a:cxn>
                  <a:cxn ang="0">
                    <a:pos x="418" y="830"/>
                  </a:cxn>
                  <a:cxn ang="0">
                    <a:pos x="493" y="754"/>
                  </a:cxn>
                  <a:cxn ang="0">
                    <a:pos x="598" y="679"/>
                  </a:cxn>
                  <a:cxn ang="0">
                    <a:pos x="702" y="563"/>
                  </a:cxn>
                  <a:cxn ang="0">
                    <a:pos x="772" y="453"/>
                  </a:cxn>
                  <a:cxn ang="0">
                    <a:pos x="836" y="360"/>
                  </a:cxn>
                  <a:cxn ang="0">
                    <a:pos x="923" y="267"/>
                  </a:cxn>
                  <a:cxn ang="0">
                    <a:pos x="993" y="197"/>
                  </a:cxn>
                  <a:cxn ang="0">
                    <a:pos x="1097" y="226"/>
                  </a:cxn>
                  <a:cxn ang="0">
                    <a:pos x="1196" y="261"/>
                  </a:cxn>
                  <a:cxn ang="0">
                    <a:pos x="1254" y="302"/>
                  </a:cxn>
                  <a:cxn ang="0">
                    <a:pos x="1341" y="331"/>
                  </a:cxn>
                  <a:cxn ang="0">
                    <a:pos x="1405" y="348"/>
                  </a:cxn>
                  <a:cxn ang="0">
                    <a:pos x="1498" y="377"/>
                  </a:cxn>
                  <a:cxn ang="0">
                    <a:pos x="1626" y="423"/>
                  </a:cxn>
                  <a:cxn ang="0">
                    <a:pos x="1684" y="429"/>
                  </a:cxn>
                  <a:cxn ang="0">
                    <a:pos x="1579" y="365"/>
                  </a:cxn>
                  <a:cxn ang="0">
                    <a:pos x="1469" y="302"/>
                  </a:cxn>
                  <a:cxn ang="0">
                    <a:pos x="1359" y="238"/>
                  </a:cxn>
                  <a:cxn ang="0">
                    <a:pos x="1266" y="209"/>
                  </a:cxn>
                  <a:cxn ang="0">
                    <a:pos x="1155" y="162"/>
                  </a:cxn>
                  <a:cxn ang="0">
                    <a:pos x="1051" y="110"/>
                  </a:cxn>
                  <a:cxn ang="0">
                    <a:pos x="975" y="46"/>
                  </a:cxn>
                  <a:cxn ang="0">
                    <a:pos x="923" y="64"/>
                  </a:cxn>
                  <a:cxn ang="0">
                    <a:pos x="807" y="185"/>
                  </a:cxn>
                  <a:cxn ang="0">
                    <a:pos x="726" y="226"/>
                  </a:cxn>
                  <a:cxn ang="0">
                    <a:pos x="656" y="273"/>
                  </a:cxn>
                  <a:cxn ang="0">
                    <a:pos x="592" y="336"/>
                  </a:cxn>
                  <a:cxn ang="0">
                    <a:pos x="488" y="400"/>
                  </a:cxn>
                  <a:cxn ang="0">
                    <a:pos x="429" y="453"/>
                  </a:cxn>
                  <a:cxn ang="0">
                    <a:pos x="354" y="551"/>
                  </a:cxn>
                  <a:cxn ang="0">
                    <a:pos x="273" y="563"/>
                  </a:cxn>
                  <a:cxn ang="0">
                    <a:pos x="255" y="331"/>
                  </a:cxn>
                  <a:cxn ang="0">
                    <a:pos x="244" y="93"/>
                  </a:cxn>
                </a:cxnLst>
                <a:rect l="0" t="0" r="r" b="b"/>
                <a:pathLst>
                  <a:path w="1684" h="1097">
                    <a:moveTo>
                      <a:pt x="226" y="0"/>
                    </a:moveTo>
                    <a:lnTo>
                      <a:pt x="209" y="34"/>
                    </a:lnTo>
                    <a:lnTo>
                      <a:pt x="191" y="98"/>
                    </a:lnTo>
                    <a:lnTo>
                      <a:pt x="174" y="162"/>
                    </a:lnTo>
                    <a:lnTo>
                      <a:pt x="156" y="214"/>
                    </a:lnTo>
                    <a:lnTo>
                      <a:pt x="139" y="255"/>
                    </a:lnTo>
                    <a:lnTo>
                      <a:pt x="133" y="307"/>
                    </a:lnTo>
                    <a:lnTo>
                      <a:pt x="122" y="360"/>
                    </a:lnTo>
                    <a:lnTo>
                      <a:pt x="104" y="406"/>
                    </a:lnTo>
                    <a:lnTo>
                      <a:pt x="87" y="453"/>
                    </a:lnTo>
                    <a:lnTo>
                      <a:pt x="75" y="511"/>
                    </a:lnTo>
                    <a:lnTo>
                      <a:pt x="75" y="569"/>
                    </a:lnTo>
                    <a:lnTo>
                      <a:pt x="64" y="621"/>
                    </a:lnTo>
                    <a:lnTo>
                      <a:pt x="40" y="696"/>
                    </a:lnTo>
                    <a:lnTo>
                      <a:pt x="17" y="807"/>
                    </a:lnTo>
                    <a:lnTo>
                      <a:pt x="0" y="917"/>
                    </a:lnTo>
                    <a:lnTo>
                      <a:pt x="5" y="987"/>
                    </a:lnTo>
                    <a:lnTo>
                      <a:pt x="17" y="1004"/>
                    </a:lnTo>
                    <a:lnTo>
                      <a:pt x="40" y="1022"/>
                    </a:lnTo>
                    <a:lnTo>
                      <a:pt x="64" y="1045"/>
                    </a:lnTo>
                    <a:lnTo>
                      <a:pt x="93" y="1056"/>
                    </a:lnTo>
                    <a:lnTo>
                      <a:pt x="116" y="1074"/>
                    </a:lnTo>
                    <a:lnTo>
                      <a:pt x="145" y="1085"/>
                    </a:lnTo>
                    <a:lnTo>
                      <a:pt x="168" y="1097"/>
                    </a:lnTo>
                    <a:lnTo>
                      <a:pt x="186" y="1097"/>
                    </a:lnTo>
                    <a:lnTo>
                      <a:pt x="226" y="1074"/>
                    </a:lnTo>
                    <a:lnTo>
                      <a:pt x="273" y="1016"/>
                    </a:lnTo>
                    <a:lnTo>
                      <a:pt x="319" y="952"/>
                    </a:lnTo>
                    <a:lnTo>
                      <a:pt x="354" y="911"/>
                    </a:lnTo>
                    <a:lnTo>
                      <a:pt x="366" y="900"/>
                    </a:lnTo>
                    <a:lnTo>
                      <a:pt x="383" y="876"/>
                    </a:lnTo>
                    <a:lnTo>
                      <a:pt x="400" y="859"/>
                    </a:lnTo>
                    <a:lnTo>
                      <a:pt x="418" y="830"/>
                    </a:lnTo>
                    <a:lnTo>
                      <a:pt x="441" y="807"/>
                    </a:lnTo>
                    <a:lnTo>
                      <a:pt x="464" y="778"/>
                    </a:lnTo>
                    <a:lnTo>
                      <a:pt x="493" y="754"/>
                    </a:lnTo>
                    <a:lnTo>
                      <a:pt x="528" y="731"/>
                    </a:lnTo>
                    <a:lnTo>
                      <a:pt x="563" y="708"/>
                    </a:lnTo>
                    <a:lnTo>
                      <a:pt x="598" y="679"/>
                    </a:lnTo>
                    <a:lnTo>
                      <a:pt x="639" y="644"/>
                    </a:lnTo>
                    <a:lnTo>
                      <a:pt x="673" y="603"/>
                    </a:lnTo>
                    <a:lnTo>
                      <a:pt x="702" y="563"/>
                    </a:lnTo>
                    <a:lnTo>
                      <a:pt x="731" y="522"/>
                    </a:lnTo>
                    <a:lnTo>
                      <a:pt x="755" y="487"/>
                    </a:lnTo>
                    <a:lnTo>
                      <a:pt x="772" y="453"/>
                    </a:lnTo>
                    <a:lnTo>
                      <a:pt x="790" y="423"/>
                    </a:lnTo>
                    <a:lnTo>
                      <a:pt x="807" y="394"/>
                    </a:lnTo>
                    <a:lnTo>
                      <a:pt x="836" y="360"/>
                    </a:lnTo>
                    <a:lnTo>
                      <a:pt x="865" y="331"/>
                    </a:lnTo>
                    <a:lnTo>
                      <a:pt x="894" y="296"/>
                    </a:lnTo>
                    <a:lnTo>
                      <a:pt x="923" y="267"/>
                    </a:lnTo>
                    <a:lnTo>
                      <a:pt x="958" y="232"/>
                    </a:lnTo>
                    <a:lnTo>
                      <a:pt x="981" y="191"/>
                    </a:lnTo>
                    <a:lnTo>
                      <a:pt x="993" y="197"/>
                    </a:lnTo>
                    <a:lnTo>
                      <a:pt x="1022" y="203"/>
                    </a:lnTo>
                    <a:lnTo>
                      <a:pt x="1057" y="214"/>
                    </a:lnTo>
                    <a:lnTo>
                      <a:pt x="1097" y="226"/>
                    </a:lnTo>
                    <a:lnTo>
                      <a:pt x="1132" y="244"/>
                    </a:lnTo>
                    <a:lnTo>
                      <a:pt x="1167" y="255"/>
                    </a:lnTo>
                    <a:lnTo>
                      <a:pt x="1196" y="261"/>
                    </a:lnTo>
                    <a:lnTo>
                      <a:pt x="1214" y="267"/>
                    </a:lnTo>
                    <a:lnTo>
                      <a:pt x="1231" y="284"/>
                    </a:lnTo>
                    <a:lnTo>
                      <a:pt x="1254" y="302"/>
                    </a:lnTo>
                    <a:lnTo>
                      <a:pt x="1277" y="313"/>
                    </a:lnTo>
                    <a:lnTo>
                      <a:pt x="1312" y="325"/>
                    </a:lnTo>
                    <a:lnTo>
                      <a:pt x="1341" y="331"/>
                    </a:lnTo>
                    <a:lnTo>
                      <a:pt x="1365" y="336"/>
                    </a:lnTo>
                    <a:lnTo>
                      <a:pt x="1388" y="342"/>
                    </a:lnTo>
                    <a:lnTo>
                      <a:pt x="1405" y="348"/>
                    </a:lnTo>
                    <a:lnTo>
                      <a:pt x="1428" y="354"/>
                    </a:lnTo>
                    <a:lnTo>
                      <a:pt x="1457" y="365"/>
                    </a:lnTo>
                    <a:lnTo>
                      <a:pt x="1498" y="377"/>
                    </a:lnTo>
                    <a:lnTo>
                      <a:pt x="1539" y="394"/>
                    </a:lnTo>
                    <a:lnTo>
                      <a:pt x="1585" y="412"/>
                    </a:lnTo>
                    <a:lnTo>
                      <a:pt x="1626" y="423"/>
                    </a:lnTo>
                    <a:lnTo>
                      <a:pt x="1661" y="435"/>
                    </a:lnTo>
                    <a:lnTo>
                      <a:pt x="1684" y="447"/>
                    </a:lnTo>
                    <a:lnTo>
                      <a:pt x="1684" y="429"/>
                    </a:lnTo>
                    <a:lnTo>
                      <a:pt x="1672" y="412"/>
                    </a:lnTo>
                    <a:lnTo>
                      <a:pt x="1638" y="394"/>
                    </a:lnTo>
                    <a:lnTo>
                      <a:pt x="1579" y="365"/>
                    </a:lnTo>
                    <a:lnTo>
                      <a:pt x="1545" y="348"/>
                    </a:lnTo>
                    <a:lnTo>
                      <a:pt x="1504" y="325"/>
                    </a:lnTo>
                    <a:lnTo>
                      <a:pt x="1469" y="302"/>
                    </a:lnTo>
                    <a:lnTo>
                      <a:pt x="1428" y="278"/>
                    </a:lnTo>
                    <a:lnTo>
                      <a:pt x="1394" y="255"/>
                    </a:lnTo>
                    <a:lnTo>
                      <a:pt x="1359" y="238"/>
                    </a:lnTo>
                    <a:lnTo>
                      <a:pt x="1324" y="220"/>
                    </a:lnTo>
                    <a:lnTo>
                      <a:pt x="1295" y="214"/>
                    </a:lnTo>
                    <a:lnTo>
                      <a:pt x="1266" y="209"/>
                    </a:lnTo>
                    <a:lnTo>
                      <a:pt x="1231" y="197"/>
                    </a:lnTo>
                    <a:lnTo>
                      <a:pt x="1190" y="180"/>
                    </a:lnTo>
                    <a:lnTo>
                      <a:pt x="1155" y="162"/>
                    </a:lnTo>
                    <a:lnTo>
                      <a:pt x="1115" y="145"/>
                    </a:lnTo>
                    <a:lnTo>
                      <a:pt x="1080" y="127"/>
                    </a:lnTo>
                    <a:lnTo>
                      <a:pt x="1051" y="110"/>
                    </a:lnTo>
                    <a:lnTo>
                      <a:pt x="1034" y="93"/>
                    </a:lnTo>
                    <a:lnTo>
                      <a:pt x="1004" y="64"/>
                    </a:lnTo>
                    <a:lnTo>
                      <a:pt x="975" y="46"/>
                    </a:lnTo>
                    <a:lnTo>
                      <a:pt x="958" y="40"/>
                    </a:lnTo>
                    <a:lnTo>
                      <a:pt x="952" y="34"/>
                    </a:lnTo>
                    <a:lnTo>
                      <a:pt x="923" y="64"/>
                    </a:lnTo>
                    <a:lnTo>
                      <a:pt x="888" y="104"/>
                    </a:lnTo>
                    <a:lnTo>
                      <a:pt x="853" y="151"/>
                    </a:lnTo>
                    <a:lnTo>
                      <a:pt x="807" y="185"/>
                    </a:lnTo>
                    <a:lnTo>
                      <a:pt x="778" y="197"/>
                    </a:lnTo>
                    <a:lnTo>
                      <a:pt x="755" y="214"/>
                    </a:lnTo>
                    <a:lnTo>
                      <a:pt x="726" y="226"/>
                    </a:lnTo>
                    <a:lnTo>
                      <a:pt x="702" y="244"/>
                    </a:lnTo>
                    <a:lnTo>
                      <a:pt x="679" y="255"/>
                    </a:lnTo>
                    <a:lnTo>
                      <a:pt x="656" y="273"/>
                    </a:lnTo>
                    <a:lnTo>
                      <a:pt x="639" y="290"/>
                    </a:lnTo>
                    <a:lnTo>
                      <a:pt x="621" y="307"/>
                    </a:lnTo>
                    <a:lnTo>
                      <a:pt x="592" y="336"/>
                    </a:lnTo>
                    <a:lnTo>
                      <a:pt x="557" y="360"/>
                    </a:lnTo>
                    <a:lnTo>
                      <a:pt x="522" y="383"/>
                    </a:lnTo>
                    <a:lnTo>
                      <a:pt x="488" y="400"/>
                    </a:lnTo>
                    <a:lnTo>
                      <a:pt x="470" y="412"/>
                    </a:lnTo>
                    <a:lnTo>
                      <a:pt x="453" y="429"/>
                    </a:lnTo>
                    <a:lnTo>
                      <a:pt x="429" y="453"/>
                    </a:lnTo>
                    <a:lnTo>
                      <a:pt x="412" y="482"/>
                    </a:lnTo>
                    <a:lnTo>
                      <a:pt x="383" y="511"/>
                    </a:lnTo>
                    <a:lnTo>
                      <a:pt x="354" y="551"/>
                    </a:lnTo>
                    <a:lnTo>
                      <a:pt x="319" y="592"/>
                    </a:lnTo>
                    <a:lnTo>
                      <a:pt x="278" y="638"/>
                    </a:lnTo>
                    <a:lnTo>
                      <a:pt x="273" y="563"/>
                    </a:lnTo>
                    <a:lnTo>
                      <a:pt x="261" y="482"/>
                    </a:lnTo>
                    <a:lnTo>
                      <a:pt x="255" y="400"/>
                    </a:lnTo>
                    <a:lnTo>
                      <a:pt x="255" y="331"/>
                    </a:lnTo>
                    <a:lnTo>
                      <a:pt x="255" y="261"/>
                    </a:lnTo>
                    <a:lnTo>
                      <a:pt x="255" y="180"/>
                    </a:lnTo>
                    <a:lnTo>
                      <a:pt x="244" y="93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3110" name="Text Box 38"/>
            <p:cNvSpPr txBox="1">
              <a:spLocks noChangeArrowheads="1"/>
            </p:cNvSpPr>
            <p:nvPr/>
          </p:nvSpPr>
          <p:spPr bwMode="auto">
            <a:xfrm>
              <a:off x="111154663" y="108190950"/>
              <a:ext cx="2376000" cy="288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500" b="1" dirty="0" smtClean="0">
                  <a:solidFill>
                    <a:srgbClr val="002060"/>
                  </a:solidFill>
                  <a:latin typeface="Comic Sans MS" pitchFamily="66" charset="0"/>
                </a:rPr>
                <a:t>Олина Ольга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3112" name="Group 40"/>
            <p:cNvGrpSpPr>
              <a:grpSpLocks/>
            </p:cNvGrpSpPr>
            <p:nvPr/>
          </p:nvGrpSpPr>
          <p:grpSpPr bwMode="auto">
            <a:xfrm rot="1045936">
              <a:off x="112547863" y="109126950"/>
              <a:ext cx="654772" cy="670613"/>
              <a:chOff x="3333" y="1517"/>
              <a:chExt cx="3014" cy="3391"/>
            </a:xfrm>
          </p:grpSpPr>
          <p:sp>
            <p:nvSpPr>
              <p:cNvPr id="3113" name="Freeform 41"/>
              <p:cNvSpPr>
                <a:spLocks/>
              </p:cNvSpPr>
              <p:nvPr/>
            </p:nvSpPr>
            <p:spPr bwMode="auto">
              <a:xfrm>
                <a:off x="4639" y="1517"/>
                <a:ext cx="1708" cy="1289"/>
              </a:xfrm>
              <a:custGeom>
                <a:avLst/>
                <a:gdLst/>
                <a:ahLst/>
                <a:cxnLst>
                  <a:cxn ang="0">
                    <a:pos x="308" y="93"/>
                  </a:cxn>
                  <a:cxn ang="0">
                    <a:pos x="378" y="232"/>
                  </a:cxn>
                  <a:cxn ang="0">
                    <a:pos x="442" y="354"/>
                  </a:cxn>
                  <a:cxn ang="0">
                    <a:pos x="494" y="471"/>
                  </a:cxn>
                  <a:cxn ang="0">
                    <a:pos x="570" y="563"/>
                  </a:cxn>
                  <a:cxn ang="0">
                    <a:pos x="610" y="662"/>
                  </a:cxn>
                  <a:cxn ang="0">
                    <a:pos x="668" y="743"/>
                  </a:cxn>
                  <a:cxn ang="0">
                    <a:pos x="709" y="836"/>
                  </a:cxn>
                  <a:cxn ang="0">
                    <a:pos x="755" y="923"/>
                  </a:cxn>
                  <a:cxn ang="0">
                    <a:pos x="825" y="999"/>
                  </a:cxn>
                  <a:cxn ang="0">
                    <a:pos x="901" y="987"/>
                  </a:cxn>
                  <a:cxn ang="0">
                    <a:pos x="970" y="981"/>
                  </a:cxn>
                  <a:cxn ang="0">
                    <a:pos x="1023" y="964"/>
                  </a:cxn>
                  <a:cxn ang="0">
                    <a:pos x="1110" y="958"/>
                  </a:cxn>
                  <a:cxn ang="0">
                    <a:pos x="1203" y="964"/>
                  </a:cxn>
                  <a:cxn ang="0">
                    <a:pos x="1290" y="958"/>
                  </a:cxn>
                  <a:cxn ang="0">
                    <a:pos x="1389" y="952"/>
                  </a:cxn>
                  <a:cxn ang="0">
                    <a:pos x="1458" y="952"/>
                  </a:cxn>
                  <a:cxn ang="0">
                    <a:pos x="1569" y="947"/>
                  </a:cxn>
                  <a:cxn ang="0">
                    <a:pos x="1679" y="947"/>
                  </a:cxn>
                  <a:cxn ang="0">
                    <a:pos x="1667" y="993"/>
                  </a:cxn>
                  <a:cxn ang="0">
                    <a:pos x="1621" y="1005"/>
                  </a:cxn>
                  <a:cxn ang="0">
                    <a:pos x="1528" y="1028"/>
                  </a:cxn>
                  <a:cxn ang="0">
                    <a:pos x="1476" y="1051"/>
                  </a:cxn>
                  <a:cxn ang="0">
                    <a:pos x="1406" y="1074"/>
                  </a:cxn>
                  <a:cxn ang="0">
                    <a:pos x="1325" y="1098"/>
                  </a:cxn>
                  <a:cxn ang="0">
                    <a:pos x="1232" y="1121"/>
                  </a:cxn>
                  <a:cxn ang="0">
                    <a:pos x="1040" y="1179"/>
                  </a:cxn>
                  <a:cxn ang="0">
                    <a:pos x="889" y="1231"/>
                  </a:cxn>
                  <a:cxn ang="0">
                    <a:pos x="796" y="1260"/>
                  </a:cxn>
                  <a:cxn ang="0">
                    <a:pos x="703" y="1278"/>
                  </a:cxn>
                  <a:cxn ang="0">
                    <a:pos x="639" y="1272"/>
                  </a:cxn>
                  <a:cxn ang="0">
                    <a:pos x="552" y="1144"/>
                  </a:cxn>
                  <a:cxn ang="0">
                    <a:pos x="488" y="976"/>
                  </a:cxn>
                  <a:cxn ang="0">
                    <a:pos x="407" y="772"/>
                  </a:cxn>
                  <a:cxn ang="0">
                    <a:pos x="331" y="604"/>
                  </a:cxn>
                  <a:cxn ang="0">
                    <a:pos x="273" y="418"/>
                  </a:cxn>
                  <a:cxn ang="0">
                    <a:pos x="198" y="273"/>
                  </a:cxn>
                  <a:cxn ang="0">
                    <a:pos x="140" y="262"/>
                  </a:cxn>
                  <a:cxn ang="0">
                    <a:pos x="111" y="331"/>
                  </a:cxn>
                  <a:cxn ang="0">
                    <a:pos x="99" y="459"/>
                  </a:cxn>
                  <a:cxn ang="0">
                    <a:pos x="76" y="587"/>
                  </a:cxn>
                  <a:cxn ang="0">
                    <a:pos x="35" y="772"/>
                  </a:cxn>
                  <a:cxn ang="0">
                    <a:pos x="0" y="860"/>
                  </a:cxn>
                  <a:cxn ang="0">
                    <a:pos x="24" y="680"/>
                  </a:cxn>
                  <a:cxn ang="0">
                    <a:pos x="35" y="465"/>
                  </a:cxn>
                  <a:cxn ang="0">
                    <a:pos x="41" y="291"/>
                  </a:cxn>
                  <a:cxn ang="0">
                    <a:pos x="59" y="291"/>
                  </a:cxn>
                  <a:cxn ang="0">
                    <a:pos x="64" y="128"/>
                  </a:cxn>
                  <a:cxn ang="0">
                    <a:pos x="70" y="70"/>
                  </a:cxn>
                  <a:cxn ang="0">
                    <a:pos x="151" y="29"/>
                  </a:cxn>
                  <a:cxn ang="0">
                    <a:pos x="273" y="6"/>
                  </a:cxn>
                </a:cxnLst>
                <a:rect l="0" t="0" r="r" b="b"/>
                <a:pathLst>
                  <a:path w="1708" h="1289">
                    <a:moveTo>
                      <a:pt x="273" y="6"/>
                    </a:moveTo>
                    <a:lnTo>
                      <a:pt x="285" y="41"/>
                    </a:lnTo>
                    <a:lnTo>
                      <a:pt x="308" y="93"/>
                    </a:lnTo>
                    <a:lnTo>
                      <a:pt x="337" y="157"/>
                    </a:lnTo>
                    <a:lnTo>
                      <a:pt x="361" y="198"/>
                    </a:lnTo>
                    <a:lnTo>
                      <a:pt x="378" y="232"/>
                    </a:lnTo>
                    <a:lnTo>
                      <a:pt x="401" y="273"/>
                    </a:lnTo>
                    <a:lnTo>
                      <a:pt x="424" y="320"/>
                    </a:lnTo>
                    <a:lnTo>
                      <a:pt x="442" y="354"/>
                    </a:lnTo>
                    <a:lnTo>
                      <a:pt x="453" y="389"/>
                    </a:lnTo>
                    <a:lnTo>
                      <a:pt x="471" y="430"/>
                    </a:lnTo>
                    <a:lnTo>
                      <a:pt x="494" y="471"/>
                    </a:lnTo>
                    <a:lnTo>
                      <a:pt x="517" y="494"/>
                    </a:lnTo>
                    <a:lnTo>
                      <a:pt x="546" y="523"/>
                    </a:lnTo>
                    <a:lnTo>
                      <a:pt x="570" y="563"/>
                    </a:lnTo>
                    <a:lnTo>
                      <a:pt x="593" y="604"/>
                    </a:lnTo>
                    <a:lnTo>
                      <a:pt x="604" y="639"/>
                    </a:lnTo>
                    <a:lnTo>
                      <a:pt x="610" y="662"/>
                    </a:lnTo>
                    <a:lnTo>
                      <a:pt x="628" y="691"/>
                    </a:lnTo>
                    <a:lnTo>
                      <a:pt x="645" y="714"/>
                    </a:lnTo>
                    <a:lnTo>
                      <a:pt x="668" y="743"/>
                    </a:lnTo>
                    <a:lnTo>
                      <a:pt x="686" y="772"/>
                    </a:lnTo>
                    <a:lnTo>
                      <a:pt x="703" y="807"/>
                    </a:lnTo>
                    <a:lnTo>
                      <a:pt x="709" y="836"/>
                    </a:lnTo>
                    <a:lnTo>
                      <a:pt x="721" y="860"/>
                    </a:lnTo>
                    <a:lnTo>
                      <a:pt x="732" y="889"/>
                    </a:lnTo>
                    <a:lnTo>
                      <a:pt x="755" y="923"/>
                    </a:lnTo>
                    <a:lnTo>
                      <a:pt x="779" y="964"/>
                    </a:lnTo>
                    <a:lnTo>
                      <a:pt x="802" y="999"/>
                    </a:lnTo>
                    <a:lnTo>
                      <a:pt x="825" y="999"/>
                    </a:lnTo>
                    <a:lnTo>
                      <a:pt x="848" y="999"/>
                    </a:lnTo>
                    <a:lnTo>
                      <a:pt x="872" y="993"/>
                    </a:lnTo>
                    <a:lnTo>
                      <a:pt x="901" y="987"/>
                    </a:lnTo>
                    <a:lnTo>
                      <a:pt x="924" y="987"/>
                    </a:lnTo>
                    <a:lnTo>
                      <a:pt x="947" y="981"/>
                    </a:lnTo>
                    <a:lnTo>
                      <a:pt x="970" y="981"/>
                    </a:lnTo>
                    <a:lnTo>
                      <a:pt x="988" y="981"/>
                    </a:lnTo>
                    <a:lnTo>
                      <a:pt x="999" y="970"/>
                    </a:lnTo>
                    <a:lnTo>
                      <a:pt x="1023" y="964"/>
                    </a:lnTo>
                    <a:lnTo>
                      <a:pt x="1046" y="958"/>
                    </a:lnTo>
                    <a:lnTo>
                      <a:pt x="1075" y="958"/>
                    </a:lnTo>
                    <a:lnTo>
                      <a:pt x="1110" y="958"/>
                    </a:lnTo>
                    <a:lnTo>
                      <a:pt x="1139" y="958"/>
                    </a:lnTo>
                    <a:lnTo>
                      <a:pt x="1174" y="958"/>
                    </a:lnTo>
                    <a:lnTo>
                      <a:pt x="1203" y="964"/>
                    </a:lnTo>
                    <a:lnTo>
                      <a:pt x="1226" y="964"/>
                    </a:lnTo>
                    <a:lnTo>
                      <a:pt x="1255" y="964"/>
                    </a:lnTo>
                    <a:lnTo>
                      <a:pt x="1290" y="958"/>
                    </a:lnTo>
                    <a:lnTo>
                      <a:pt x="1325" y="958"/>
                    </a:lnTo>
                    <a:lnTo>
                      <a:pt x="1354" y="952"/>
                    </a:lnTo>
                    <a:lnTo>
                      <a:pt x="1389" y="952"/>
                    </a:lnTo>
                    <a:lnTo>
                      <a:pt x="1412" y="952"/>
                    </a:lnTo>
                    <a:lnTo>
                      <a:pt x="1435" y="952"/>
                    </a:lnTo>
                    <a:lnTo>
                      <a:pt x="1458" y="952"/>
                    </a:lnTo>
                    <a:lnTo>
                      <a:pt x="1493" y="952"/>
                    </a:lnTo>
                    <a:lnTo>
                      <a:pt x="1528" y="952"/>
                    </a:lnTo>
                    <a:lnTo>
                      <a:pt x="1569" y="947"/>
                    </a:lnTo>
                    <a:lnTo>
                      <a:pt x="1609" y="947"/>
                    </a:lnTo>
                    <a:lnTo>
                      <a:pt x="1650" y="947"/>
                    </a:lnTo>
                    <a:lnTo>
                      <a:pt x="1679" y="947"/>
                    </a:lnTo>
                    <a:lnTo>
                      <a:pt x="1708" y="947"/>
                    </a:lnTo>
                    <a:lnTo>
                      <a:pt x="1621" y="976"/>
                    </a:lnTo>
                    <a:lnTo>
                      <a:pt x="1667" y="993"/>
                    </a:lnTo>
                    <a:lnTo>
                      <a:pt x="1662" y="993"/>
                    </a:lnTo>
                    <a:lnTo>
                      <a:pt x="1644" y="999"/>
                    </a:lnTo>
                    <a:lnTo>
                      <a:pt x="1621" y="1005"/>
                    </a:lnTo>
                    <a:lnTo>
                      <a:pt x="1592" y="1010"/>
                    </a:lnTo>
                    <a:lnTo>
                      <a:pt x="1557" y="1016"/>
                    </a:lnTo>
                    <a:lnTo>
                      <a:pt x="1528" y="1028"/>
                    </a:lnTo>
                    <a:lnTo>
                      <a:pt x="1505" y="1034"/>
                    </a:lnTo>
                    <a:lnTo>
                      <a:pt x="1487" y="1045"/>
                    </a:lnTo>
                    <a:lnTo>
                      <a:pt x="1476" y="1051"/>
                    </a:lnTo>
                    <a:lnTo>
                      <a:pt x="1452" y="1063"/>
                    </a:lnTo>
                    <a:lnTo>
                      <a:pt x="1429" y="1069"/>
                    </a:lnTo>
                    <a:lnTo>
                      <a:pt x="1406" y="1074"/>
                    </a:lnTo>
                    <a:lnTo>
                      <a:pt x="1377" y="1086"/>
                    </a:lnTo>
                    <a:lnTo>
                      <a:pt x="1354" y="1092"/>
                    </a:lnTo>
                    <a:lnTo>
                      <a:pt x="1325" y="1098"/>
                    </a:lnTo>
                    <a:lnTo>
                      <a:pt x="1307" y="1103"/>
                    </a:lnTo>
                    <a:lnTo>
                      <a:pt x="1278" y="1109"/>
                    </a:lnTo>
                    <a:lnTo>
                      <a:pt x="1232" y="1121"/>
                    </a:lnTo>
                    <a:lnTo>
                      <a:pt x="1174" y="1138"/>
                    </a:lnTo>
                    <a:lnTo>
                      <a:pt x="1110" y="1156"/>
                    </a:lnTo>
                    <a:lnTo>
                      <a:pt x="1040" y="1179"/>
                    </a:lnTo>
                    <a:lnTo>
                      <a:pt x="982" y="1196"/>
                    </a:lnTo>
                    <a:lnTo>
                      <a:pt x="924" y="1214"/>
                    </a:lnTo>
                    <a:lnTo>
                      <a:pt x="889" y="1231"/>
                    </a:lnTo>
                    <a:lnTo>
                      <a:pt x="860" y="1243"/>
                    </a:lnTo>
                    <a:lnTo>
                      <a:pt x="831" y="1254"/>
                    </a:lnTo>
                    <a:lnTo>
                      <a:pt x="796" y="1260"/>
                    </a:lnTo>
                    <a:lnTo>
                      <a:pt x="767" y="1266"/>
                    </a:lnTo>
                    <a:lnTo>
                      <a:pt x="732" y="1272"/>
                    </a:lnTo>
                    <a:lnTo>
                      <a:pt x="703" y="1278"/>
                    </a:lnTo>
                    <a:lnTo>
                      <a:pt x="680" y="1283"/>
                    </a:lnTo>
                    <a:lnTo>
                      <a:pt x="663" y="1289"/>
                    </a:lnTo>
                    <a:lnTo>
                      <a:pt x="639" y="1272"/>
                    </a:lnTo>
                    <a:lnTo>
                      <a:pt x="610" y="1237"/>
                    </a:lnTo>
                    <a:lnTo>
                      <a:pt x="581" y="1196"/>
                    </a:lnTo>
                    <a:lnTo>
                      <a:pt x="552" y="1144"/>
                    </a:lnTo>
                    <a:lnTo>
                      <a:pt x="529" y="1092"/>
                    </a:lnTo>
                    <a:lnTo>
                      <a:pt x="512" y="1034"/>
                    </a:lnTo>
                    <a:lnTo>
                      <a:pt x="488" y="976"/>
                    </a:lnTo>
                    <a:lnTo>
                      <a:pt x="471" y="918"/>
                    </a:lnTo>
                    <a:lnTo>
                      <a:pt x="442" y="848"/>
                    </a:lnTo>
                    <a:lnTo>
                      <a:pt x="407" y="772"/>
                    </a:lnTo>
                    <a:lnTo>
                      <a:pt x="372" y="703"/>
                    </a:lnTo>
                    <a:lnTo>
                      <a:pt x="349" y="651"/>
                    </a:lnTo>
                    <a:lnTo>
                      <a:pt x="331" y="604"/>
                    </a:lnTo>
                    <a:lnTo>
                      <a:pt x="314" y="534"/>
                    </a:lnTo>
                    <a:lnTo>
                      <a:pt x="291" y="465"/>
                    </a:lnTo>
                    <a:lnTo>
                      <a:pt x="273" y="418"/>
                    </a:lnTo>
                    <a:lnTo>
                      <a:pt x="256" y="383"/>
                    </a:lnTo>
                    <a:lnTo>
                      <a:pt x="233" y="331"/>
                    </a:lnTo>
                    <a:lnTo>
                      <a:pt x="198" y="273"/>
                    </a:lnTo>
                    <a:lnTo>
                      <a:pt x="169" y="215"/>
                    </a:lnTo>
                    <a:lnTo>
                      <a:pt x="157" y="238"/>
                    </a:lnTo>
                    <a:lnTo>
                      <a:pt x="140" y="262"/>
                    </a:lnTo>
                    <a:lnTo>
                      <a:pt x="128" y="285"/>
                    </a:lnTo>
                    <a:lnTo>
                      <a:pt x="117" y="302"/>
                    </a:lnTo>
                    <a:lnTo>
                      <a:pt x="111" y="331"/>
                    </a:lnTo>
                    <a:lnTo>
                      <a:pt x="111" y="378"/>
                    </a:lnTo>
                    <a:lnTo>
                      <a:pt x="105" y="424"/>
                    </a:lnTo>
                    <a:lnTo>
                      <a:pt x="99" y="459"/>
                    </a:lnTo>
                    <a:lnTo>
                      <a:pt x="93" y="500"/>
                    </a:lnTo>
                    <a:lnTo>
                      <a:pt x="82" y="540"/>
                    </a:lnTo>
                    <a:lnTo>
                      <a:pt x="76" y="587"/>
                    </a:lnTo>
                    <a:lnTo>
                      <a:pt x="64" y="627"/>
                    </a:lnTo>
                    <a:lnTo>
                      <a:pt x="53" y="685"/>
                    </a:lnTo>
                    <a:lnTo>
                      <a:pt x="35" y="772"/>
                    </a:lnTo>
                    <a:lnTo>
                      <a:pt x="24" y="854"/>
                    </a:lnTo>
                    <a:lnTo>
                      <a:pt x="12" y="912"/>
                    </a:lnTo>
                    <a:lnTo>
                      <a:pt x="0" y="860"/>
                    </a:lnTo>
                    <a:lnTo>
                      <a:pt x="6" y="790"/>
                    </a:lnTo>
                    <a:lnTo>
                      <a:pt x="12" y="726"/>
                    </a:lnTo>
                    <a:lnTo>
                      <a:pt x="24" y="680"/>
                    </a:lnTo>
                    <a:lnTo>
                      <a:pt x="29" y="627"/>
                    </a:lnTo>
                    <a:lnTo>
                      <a:pt x="29" y="552"/>
                    </a:lnTo>
                    <a:lnTo>
                      <a:pt x="35" y="465"/>
                    </a:lnTo>
                    <a:lnTo>
                      <a:pt x="35" y="407"/>
                    </a:lnTo>
                    <a:lnTo>
                      <a:pt x="35" y="354"/>
                    </a:lnTo>
                    <a:lnTo>
                      <a:pt x="41" y="291"/>
                    </a:lnTo>
                    <a:lnTo>
                      <a:pt x="47" y="238"/>
                    </a:lnTo>
                    <a:lnTo>
                      <a:pt x="47" y="215"/>
                    </a:lnTo>
                    <a:lnTo>
                      <a:pt x="59" y="291"/>
                    </a:lnTo>
                    <a:lnTo>
                      <a:pt x="64" y="250"/>
                    </a:lnTo>
                    <a:lnTo>
                      <a:pt x="64" y="186"/>
                    </a:lnTo>
                    <a:lnTo>
                      <a:pt x="64" y="128"/>
                    </a:lnTo>
                    <a:lnTo>
                      <a:pt x="64" y="99"/>
                    </a:lnTo>
                    <a:lnTo>
                      <a:pt x="64" y="82"/>
                    </a:lnTo>
                    <a:lnTo>
                      <a:pt x="70" y="70"/>
                    </a:lnTo>
                    <a:lnTo>
                      <a:pt x="82" y="52"/>
                    </a:lnTo>
                    <a:lnTo>
                      <a:pt x="105" y="41"/>
                    </a:lnTo>
                    <a:lnTo>
                      <a:pt x="151" y="29"/>
                    </a:lnTo>
                    <a:lnTo>
                      <a:pt x="204" y="6"/>
                    </a:lnTo>
                    <a:lnTo>
                      <a:pt x="244" y="0"/>
                    </a:lnTo>
                    <a:lnTo>
                      <a:pt x="273" y="6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  <p:sp>
            <p:nvSpPr>
              <p:cNvPr id="3114" name="Freeform 42"/>
              <p:cNvSpPr>
                <a:spLocks/>
              </p:cNvSpPr>
              <p:nvPr/>
            </p:nvSpPr>
            <p:spPr bwMode="auto">
              <a:xfrm>
                <a:off x="3333" y="2818"/>
                <a:ext cx="1109" cy="644"/>
              </a:xfrm>
              <a:custGeom>
                <a:avLst/>
                <a:gdLst/>
                <a:ahLst/>
                <a:cxnLst>
                  <a:cxn ang="0">
                    <a:pos x="1092" y="17"/>
                  </a:cxn>
                  <a:cxn ang="0">
                    <a:pos x="1028" y="6"/>
                  </a:cxn>
                  <a:cxn ang="0">
                    <a:pos x="952" y="0"/>
                  </a:cxn>
                  <a:cxn ang="0">
                    <a:pos x="877" y="0"/>
                  </a:cxn>
                  <a:cxn ang="0">
                    <a:pos x="819" y="6"/>
                  </a:cxn>
                  <a:cxn ang="0">
                    <a:pos x="760" y="6"/>
                  </a:cxn>
                  <a:cxn ang="0">
                    <a:pos x="708" y="0"/>
                  </a:cxn>
                  <a:cxn ang="0">
                    <a:pos x="662" y="0"/>
                  </a:cxn>
                  <a:cxn ang="0">
                    <a:pos x="621" y="6"/>
                  </a:cxn>
                  <a:cxn ang="0">
                    <a:pos x="557" y="11"/>
                  </a:cxn>
                  <a:cxn ang="0">
                    <a:pos x="482" y="17"/>
                  </a:cxn>
                  <a:cxn ang="0">
                    <a:pos x="406" y="23"/>
                  </a:cxn>
                  <a:cxn ang="0">
                    <a:pos x="348" y="35"/>
                  </a:cxn>
                  <a:cxn ang="0">
                    <a:pos x="267" y="40"/>
                  </a:cxn>
                  <a:cxn ang="0">
                    <a:pos x="168" y="52"/>
                  </a:cxn>
                  <a:cxn ang="0">
                    <a:pos x="75" y="69"/>
                  </a:cxn>
                  <a:cxn ang="0">
                    <a:pos x="29" y="110"/>
                  </a:cxn>
                  <a:cxn ang="0">
                    <a:pos x="23" y="186"/>
                  </a:cxn>
                  <a:cxn ang="0">
                    <a:pos x="5" y="255"/>
                  </a:cxn>
                  <a:cxn ang="0">
                    <a:pos x="11" y="308"/>
                  </a:cxn>
                  <a:cxn ang="0">
                    <a:pos x="64" y="337"/>
                  </a:cxn>
                  <a:cxn ang="0">
                    <a:pos x="122" y="354"/>
                  </a:cxn>
                  <a:cxn ang="0">
                    <a:pos x="191" y="371"/>
                  </a:cxn>
                  <a:cxn ang="0">
                    <a:pos x="249" y="395"/>
                  </a:cxn>
                  <a:cxn ang="0">
                    <a:pos x="296" y="418"/>
                  </a:cxn>
                  <a:cxn ang="0">
                    <a:pos x="366" y="447"/>
                  </a:cxn>
                  <a:cxn ang="0">
                    <a:pos x="441" y="464"/>
                  </a:cxn>
                  <a:cxn ang="0">
                    <a:pos x="499" y="482"/>
                  </a:cxn>
                  <a:cxn ang="0">
                    <a:pos x="528" y="493"/>
                  </a:cxn>
                  <a:cxn ang="0">
                    <a:pos x="580" y="517"/>
                  </a:cxn>
                  <a:cxn ang="0">
                    <a:pos x="644" y="546"/>
                  </a:cxn>
                  <a:cxn ang="0">
                    <a:pos x="702" y="563"/>
                  </a:cxn>
                  <a:cxn ang="0">
                    <a:pos x="737" y="569"/>
                  </a:cxn>
                  <a:cxn ang="0">
                    <a:pos x="784" y="586"/>
                  </a:cxn>
                  <a:cxn ang="0">
                    <a:pos x="836" y="615"/>
                  </a:cxn>
                  <a:cxn ang="0">
                    <a:pos x="894" y="638"/>
                  </a:cxn>
                  <a:cxn ang="0">
                    <a:pos x="888" y="627"/>
                  </a:cxn>
                  <a:cxn ang="0">
                    <a:pos x="824" y="586"/>
                  </a:cxn>
                  <a:cxn ang="0">
                    <a:pos x="749" y="534"/>
                  </a:cxn>
                  <a:cxn ang="0">
                    <a:pos x="650" y="482"/>
                  </a:cxn>
                  <a:cxn ang="0">
                    <a:pos x="598" y="458"/>
                  </a:cxn>
                  <a:cxn ang="0">
                    <a:pos x="546" y="412"/>
                  </a:cxn>
                  <a:cxn ang="0">
                    <a:pos x="487" y="366"/>
                  </a:cxn>
                  <a:cxn ang="0">
                    <a:pos x="441" y="331"/>
                  </a:cxn>
                  <a:cxn ang="0">
                    <a:pos x="429" y="308"/>
                  </a:cxn>
                  <a:cxn ang="0">
                    <a:pos x="429" y="278"/>
                  </a:cxn>
                  <a:cxn ang="0">
                    <a:pos x="441" y="261"/>
                  </a:cxn>
                  <a:cxn ang="0">
                    <a:pos x="528" y="261"/>
                  </a:cxn>
                  <a:cxn ang="0">
                    <a:pos x="627" y="261"/>
                  </a:cxn>
                  <a:cxn ang="0">
                    <a:pos x="714" y="255"/>
                  </a:cxn>
                  <a:cxn ang="0">
                    <a:pos x="720" y="220"/>
                  </a:cxn>
                  <a:cxn ang="0">
                    <a:pos x="755" y="191"/>
                  </a:cxn>
                  <a:cxn ang="0">
                    <a:pos x="807" y="157"/>
                  </a:cxn>
                  <a:cxn ang="0">
                    <a:pos x="865" y="133"/>
                  </a:cxn>
                  <a:cxn ang="0">
                    <a:pos x="917" y="122"/>
                  </a:cxn>
                  <a:cxn ang="0">
                    <a:pos x="958" y="110"/>
                  </a:cxn>
                  <a:cxn ang="0">
                    <a:pos x="1010" y="87"/>
                  </a:cxn>
                  <a:cxn ang="0">
                    <a:pos x="1062" y="52"/>
                  </a:cxn>
                  <a:cxn ang="0">
                    <a:pos x="1109" y="17"/>
                  </a:cxn>
                </a:cxnLst>
                <a:rect l="0" t="0" r="r" b="b"/>
                <a:pathLst>
                  <a:path w="1109" h="644">
                    <a:moveTo>
                      <a:pt x="1109" y="17"/>
                    </a:moveTo>
                    <a:lnTo>
                      <a:pt x="1092" y="17"/>
                    </a:lnTo>
                    <a:lnTo>
                      <a:pt x="1062" y="11"/>
                    </a:lnTo>
                    <a:lnTo>
                      <a:pt x="1028" y="6"/>
                    </a:lnTo>
                    <a:lnTo>
                      <a:pt x="993" y="6"/>
                    </a:lnTo>
                    <a:lnTo>
                      <a:pt x="952" y="0"/>
                    </a:lnTo>
                    <a:lnTo>
                      <a:pt x="917" y="0"/>
                    </a:lnTo>
                    <a:lnTo>
                      <a:pt x="877" y="0"/>
                    </a:lnTo>
                    <a:lnTo>
                      <a:pt x="848" y="0"/>
                    </a:lnTo>
                    <a:lnTo>
                      <a:pt x="819" y="6"/>
                    </a:lnTo>
                    <a:lnTo>
                      <a:pt x="790" y="6"/>
                    </a:lnTo>
                    <a:lnTo>
                      <a:pt x="760" y="6"/>
                    </a:lnTo>
                    <a:lnTo>
                      <a:pt x="731" y="0"/>
                    </a:lnTo>
                    <a:lnTo>
                      <a:pt x="708" y="0"/>
                    </a:lnTo>
                    <a:lnTo>
                      <a:pt x="685" y="0"/>
                    </a:lnTo>
                    <a:lnTo>
                      <a:pt x="662" y="0"/>
                    </a:lnTo>
                    <a:lnTo>
                      <a:pt x="644" y="0"/>
                    </a:lnTo>
                    <a:lnTo>
                      <a:pt x="621" y="6"/>
                    </a:lnTo>
                    <a:lnTo>
                      <a:pt x="592" y="6"/>
                    </a:lnTo>
                    <a:lnTo>
                      <a:pt x="557" y="11"/>
                    </a:lnTo>
                    <a:lnTo>
                      <a:pt x="522" y="11"/>
                    </a:lnTo>
                    <a:lnTo>
                      <a:pt x="482" y="17"/>
                    </a:lnTo>
                    <a:lnTo>
                      <a:pt x="441" y="23"/>
                    </a:lnTo>
                    <a:lnTo>
                      <a:pt x="406" y="23"/>
                    </a:lnTo>
                    <a:lnTo>
                      <a:pt x="377" y="29"/>
                    </a:lnTo>
                    <a:lnTo>
                      <a:pt x="348" y="35"/>
                    </a:lnTo>
                    <a:lnTo>
                      <a:pt x="307" y="40"/>
                    </a:lnTo>
                    <a:lnTo>
                      <a:pt x="267" y="40"/>
                    </a:lnTo>
                    <a:lnTo>
                      <a:pt x="215" y="46"/>
                    </a:lnTo>
                    <a:lnTo>
                      <a:pt x="168" y="52"/>
                    </a:lnTo>
                    <a:lnTo>
                      <a:pt x="122" y="64"/>
                    </a:lnTo>
                    <a:lnTo>
                      <a:pt x="75" y="69"/>
                    </a:lnTo>
                    <a:lnTo>
                      <a:pt x="34" y="81"/>
                    </a:lnTo>
                    <a:lnTo>
                      <a:pt x="29" y="110"/>
                    </a:lnTo>
                    <a:lnTo>
                      <a:pt x="29" y="145"/>
                    </a:lnTo>
                    <a:lnTo>
                      <a:pt x="23" y="186"/>
                    </a:lnTo>
                    <a:lnTo>
                      <a:pt x="17" y="220"/>
                    </a:lnTo>
                    <a:lnTo>
                      <a:pt x="5" y="255"/>
                    </a:lnTo>
                    <a:lnTo>
                      <a:pt x="0" y="278"/>
                    </a:lnTo>
                    <a:lnTo>
                      <a:pt x="11" y="308"/>
                    </a:lnTo>
                    <a:lnTo>
                      <a:pt x="40" y="325"/>
                    </a:lnTo>
                    <a:lnTo>
                      <a:pt x="64" y="337"/>
                    </a:lnTo>
                    <a:lnTo>
                      <a:pt x="93" y="342"/>
                    </a:lnTo>
                    <a:lnTo>
                      <a:pt x="122" y="354"/>
                    </a:lnTo>
                    <a:lnTo>
                      <a:pt x="156" y="360"/>
                    </a:lnTo>
                    <a:lnTo>
                      <a:pt x="191" y="371"/>
                    </a:lnTo>
                    <a:lnTo>
                      <a:pt x="220" y="383"/>
                    </a:lnTo>
                    <a:lnTo>
                      <a:pt x="249" y="395"/>
                    </a:lnTo>
                    <a:lnTo>
                      <a:pt x="273" y="406"/>
                    </a:lnTo>
                    <a:lnTo>
                      <a:pt x="296" y="418"/>
                    </a:lnTo>
                    <a:lnTo>
                      <a:pt x="331" y="435"/>
                    </a:lnTo>
                    <a:lnTo>
                      <a:pt x="366" y="447"/>
                    </a:lnTo>
                    <a:lnTo>
                      <a:pt x="406" y="453"/>
                    </a:lnTo>
                    <a:lnTo>
                      <a:pt x="441" y="464"/>
                    </a:lnTo>
                    <a:lnTo>
                      <a:pt x="476" y="476"/>
                    </a:lnTo>
                    <a:lnTo>
                      <a:pt x="499" y="482"/>
                    </a:lnTo>
                    <a:lnTo>
                      <a:pt x="517" y="488"/>
                    </a:lnTo>
                    <a:lnTo>
                      <a:pt x="528" y="493"/>
                    </a:lnTo>
                    <a:lnTo>
                      <a:pt x="551" y="505"/>
                    </a:lnTo>
                    <a:lnTo>
                      <a:pt x="580" y="517"/>
                    </a:lnTo>
                    <a:lnTo>
                      <a:pt x="609" y="534"/>
                    </a:lnTo>
                    <a:lnTo>
                      <a:pt x="644" y="546"/>
                    </a:lnTo>
                    <a:lnTo>
                      <a:pt x="673" y="551"/>
                    </a:lnTo>
                    <a:lnTo>
                      <a:pt x="702" y="563"/>
                    </a:lnTo>
                    <a:lnTo>
                      <a:pt x="720" y="563"/>
                    </a:lnTo>
                    <a:lnTo>
                      <a:pt x="737" y="569"/>
                    </a:lnTo>
                    <a:lnTo>
                      <a:pt x="760" y="575"/>
                    </a:lnTo>
                    <a:lnTo>
                      <a:pt x="784" y="586"/>
                    </a:lnTo>
                    <a:lnTo>
                      <a:pt x="813" y="598"/>
                    </a:lnTo>
                    <a:lnTo>
                      <a:pt x="836" y="615"/>
                    </a:lnTo>
                    <a:lnTo>
                      <a:pt x="865" y="627"/>
                    </a:lnTo>
                    <a:lnTo>
                      <a:pt x="894" y="638"/>
                    </a:lnTo>
                    <a:lnTo>
                      <a:pt x="917" y="644"/>
                    </a:lnTo>
                    <a:lnTo>
                      <a:pt x="888" y="627"/>
                    </a:lnTo>
                    <a:lnTo>
                      <a:pt x="853" y="609"/>
                    </a:lnTo>
                    <a:lnTo>
                      <a:pt x="824" y="586"/>
                    </a:lnTo>
                    <a:lnTo>
                      <a:pt x="790" y="563"/>
                    </a:lnTo>
                    <a:lnTo>
                      <a:pt x="749" y="534"/>
                    </a:lnTo>
                    <a:lnTo>
                      <a:pt x="697" y="505"/>
                    </a:lnTo>
                    <a:lnTo>
                      <a:pt x="650" y="482"/>
                    </a:lnTo>
                    <a:lnTo>
                      <a:pt x="621" y="470"/>
                    </a:lnTo>
                    <a:lnTo>
                      <a:pt x="598" y="458"/>
                    </a:lnTo>
                    <a:lnTo>
                      <a:pt x="575" y="435"/>
                    </a:lnTo>
                    <a:lnTo>
                      <a:pt x="546" y="412"/>
                    </a:lnTo>
                    <a:lnTo>
                      <a:pt x="517" y="389"/>
                    </a:lnTo>
                    <a:lnTo>
                      <a:pt x="487" y="366"/>
                    </a:lnTo>
                    <a:lnTo>
                      <a:pt x="458" y="348"/>
                    </a:lnTo>
                    <a:lnTo>
                      <a:pt x="441" y="331"/>
                    </a:lnTo>
                    <a:lnTo>
                      <a:pt x="418" y="319"/>
                    </a:lnTo>
                    <a:lnTo>
                      <a:pt x="429" y="308"/>
                    </a:lnTo>
                    <a:lnTo>
                      <a:pt x="435" y="296"/>
                    </a:lnTo>
                    <a:lnTo>
                      <a:pt x="429" y="278"/>
                    </a:lnTo>
                    <a:lnTo>
                      <a:pt x="412" y="261"/>
                    </a:lnTo>
                    <a:lnTo>
                      <a:pt x="441" y="261"/>
                    </a:lnTo>
                    <a:lnTo>
                      <a:pt x="482" y="261"/>
                    </a:lnTo>
                    <a:lnTo>
                      <a:pt x="528" y="261"/>
                    </a:lnTo>
                    <a:lnTo>
                      <a:pt x="580" y="261"/>
                    </a:lnTo>
                    <a:lnTo>
                      <a:pt x="627" y="261"/>
                    </a:lnTo>
                    <a:lnTo>
                      <a:pt x="673" y="261"/>
                    </a:lnTo>
                    <a:lnTo>
                      <a:pt x="714" y="255"/>
                    </a:lnTo>
                    <a:lnTo>
                      <a:pt x="743" y="244"/>
                    </a:lnTo>
                    <a:lnTo>
                      <a:pt x="720" y="220"/>
                    </a:lnTo>
                    <a:lnTo>
                      <a:pt x="731" y="209"/>
                    </a:lnTo>
                    <a:lnTo>
                      <a:pt x="755" y="191"/>
                    </a:lnTo>
                    <a:lnTo>
                      <a:pt x="778" y="174"/>
                    </a:lnTo>
                    <a:lnTo>
                      <a:pt x="807" y="157"/>
                    </a:lnTo>
                    <a:lnTo>
                      <a:pt x="836" y="145"/>
                    </a:lnTo>
                    <a:lnTo>
                      <a:pt x="865" y="133"/>
                    </a:lnTo>
                    <a:lnTo>
                      <a:pt x="894" y="122"/>
                    </a:lnTo>
                    <a:lnTo>
                      <a:pt x="917" y="122"/>
                    </a:lnTo>
                    <a:lnTo>
                      <a:pt x="935" y="122"/>
                    </a:lnTo>
                    <a:lnTo>
                      <a:pt x="958" y="110"/>
                    </a:lnTo>
                    <a:lnTo>
                      <a:pt x="981" y="99"/>
                    </a:lnTo>
                    <a:lnTo>
                      <a:pt x="1010" y="87"/>
                    </a:lnTo>
                    <a:lnTo>
                      <a:pt x="1033" y="69"/>
                    </a:lnTo>
                    <a:lnTo>
                      <a:pt x="1062" y="52"/>
                    </a:lnTo>
                    <a:lnTo>
                      <a:pt x="1086" y="35"/>
                    </a:lnTo>
                    <a:lnTo>
                      <a:pt x="1109" y="17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  <p:sp>
            <p:nvSpPr>
              <p:cNvPr id="3115" name="Freeform 43"/>
              <p:cNvSpPr>
                <a:spLocks/>
              </p:cNvSpPr>
              <p:nvPr/>
            </p:nvSpPr>
            <p:spPr bwMode="auto">
              <a:xfrm>
                <a:off x="5621" y="2707"/>
                <a:ext cx="726" cy="1568"/>
              </a:xfrm>
              <a:custGeom>
                <a:avLst/>
                <a:gdLst/>
                <a:ahLst/>
                <a:cxnLst>
                  <a:cxn ang="0">
                    <a:pos x="691" y="24"/>
                  </a:cxn>
                  <a:cxn ang="0">
                    <a:pos x="610" y="99"/>
                  </a:cxn>
                  <a:cxn ang="0">
                    <a:pos x="552" y="151"/>
                  </a:cxn>
                  <a:cxn ang="0">
                    <a:pos x="494" y="204"/>
                  </a:cxn>
                  <a:cxn ang="0">
                    <a:pos x="459" y="250"/>
                  </a:cxn>
                  <a:cxn ang="0">
                    <a:pos x="389" y="308"/>
                  </a:cxn>
                  <a:cxn ang="0">
                    <a:pos x="331" y="343"/>
                  </a:cxn>
                  <a:cxn ang="0">
                    <a:pos x="267" y="413"/>
                  </a:cxn>
                  <a:cxn ang="0">
                    <a:pos x="221" y="453"/>
                  </a:cxn>
                  <a:cxn ang="0">
                    <a:pos x="180" y="488"/>
                  </a:cxn>
                  <a:cxn ang="0">
                    <a:pos x="128" y="523"/>
                  </a:cxn>
                  <a:cxn ang="0">
                    <a:pos x="75" y="552"/>
                  </a:cxn>
                  <a:cxn ang="0">
                    <a:pos x="23" y="581"/>
                  </a:cxn>
                  <a:cxn ang="0">
                    <a:pos x="0" y="651"/>
                  </a:cxn>
                  <a:cxn ang="0">
                    <a:pos x="23" y="738"/>
                  </a:cxn>
                  <a:cxn ang="0">
                    <a:pos x="70" y="877"/>
                  </a:cxn>
                  <a:cxn ang="0">
                    <a:pos x="128" y="958"/>
                  </a:cxn>
                  <a:cxn ang="0">
                    <a:pos x="209" y="1057"/>
                  </a:cxn>
                  <a:cxn ang="0">
                    <a:pos x="279" y="1168"/>
                  </a:cxn>
                  <a:cxn ang="0">
                    <a:pos x="372" y="1295"/>
                  </a:cxn>
                  <a:cxn ang="0">
                    <a:pos x="436" y="1365"/>
                  </a:cxn>
                  <a:cxn ang="0">
                    <a:pos x="482" y="1417"/>
                  </a:cxn>
                  <a:cxn ang="0">
                    <a:pos x="529" y="1475"/>
                  </a:cxn>
                  <a:cxn ang="0">
                    <a:pos x="569" y="1522"/>
                  </a:cxn>
                  <a:cxn ang="0">
                    <a:pos x="616" y="1557"/>
                  </a:cxn>
                  <a:cxn ang="0">
                    <a:pos x="639" y="1562"/>
                  </a:cxn>
                  <a:cxn ang="0">
                    <a:pos x="616" y="1452"/>
                  </a:cxn>
                  <a:cxn ang="0">
                    <a:pos x="575" y="1318"/>
                  </a:cxn>
                  <a:cxn ang="0">
                    <a:pos x="558" y="1220"/>
                  </a:cxn>
                  <a:cxn ang="0">
                    <a:pos x="505" y="1086"/>
                  </a:cxn>
                  <a:cxn ang="0">
                    <a:pos x="430" y="935"/>
                  </a:cxn>
                  <a:cxn ang="0">
                    <a:pos x="348" y="808"/>
                  </a:cxn>
                  <a:cxn ang="0">
                    <a:pos x="302" y="744"/>
                  </a:cxn>
                  <a:cxn ang="0">
                    <a:pos x="285" y="686"/>
                  </a:cxn>
                  <a:cxn ang="0">
                    <a:pos x="302" y="628"/>
                  </a:cxn>
                  <a:cxn ang="0">
                    <a:pos x="372" y="546"/>
                  </a:cxn>
                  <a:cxn ang="0">
                    <a:pos x="418" y="436"/>
                  </a:cxn>
                  <a:cxn ang="0">
                    <a:pos x="505" y="279"/>
                  </a:cxn>
                  <a:cxn ang="0">
                    <a:pos x="563" y="233"/>
                  </a:cxn>
                  <a:cxn ang="0">
                    <a:pos x="621" y="140"/>
                  </a:cxn>
                  <a:cxn ang="0">
                    <a:pos x="656" y="93"/>
                  </a:cxn>
                  <a:cxn ang="0">
                    <a:pos x="703" y="53"/>
                  </a:cxn>
                </a:cxnLst>
                <a:rect l="0" t="0" r="r" b="b"/>
                <a:pathLst>
                  <a:path w="726" h="1568">
                    <a:moveTo>
                      <a:pt x="726" y="0"/>
                    </a:moveTo>
                    <a:lnTo>
                      <a:pt x="691" y="24"/>
                    </a:lnTo>
                    <a:lnTo>
                      <a:pt x="650" y="59"/>
                    </a:lnTo>
                    <a:lnTo>
                      <a:pt x="610" y="99"/>
                    </a:lnTo>
                    <a:lnTo>
                      <a:pt x="581" y="128"/>
                    </a:lnTo>
                    <a:lnTo>
                      <a:pt x="552" y="151"/>
                    </a:lnTo>
                    <a:lnTo>
                      <a:pt x="523" y="175"/>
                    </a:lnTo>
                    <a:lnTo>
                      <a:pt x="494" y="204"/>
                    </a:lnTo>
                    <a:lnTo>
                      <a:pt x="476" y="227"/>
                    </a:lnTo>
                    <a:lnTo>
                      <a:pt x="459" y="250"/>
                    </a:lnTo>
                    <a:lnTo>
                      <a:pt x="430" y="285"/>
                    </a:lnTo>
                    <a:lnTo>
                      <a:pt x="389" y="308"/>
                    </a:lnTo>
                    <a:lnTo>
                      <a:pt x="360" y="326"/>
                    </a:lnTo>
                    <a:lnTo>
                      <a:pt x="331" y="343"/>
                    </a:lnTo>
                    <a:lnTo>
                      <a:pt x="302" y="372"/>
                    </a:lnTo>
                    <a:lnTo>
                      <a:pt x="267" y="413"/>
                    </a:lnTo>
                    <a:lnTo>
                      <a:pt x="238" y="442"/>
                    </a:lnTo>
                    <a:lnTo>
                      <a:pt x="221" y="453"/>
                    </a:lnTo>
                    <a:lnTo>
                      <a:pt x="203" y="471"/>
                    </a:lnTo>
                    <a:lnTo>
                      <a:pt x="180" y="488"/>
                    </a:lnTo>
                    <a:lnTo>
                      <a:pt x="151" y="506"/>
                    </a:lnTo>
                    <a:lnTo>
                      <a:pt x="128" y="523"/>
                    </a:lnTo>
                    <a:lnTo>
                      <a:pt x="99" y="535"/>
                    </a:lnTo>
                    <a:lnTo>
                      <a:pt x="75" y="552"/>
                    </a:lnTo>
                    <a:lnTo>
                      <a:pt x="58" y="558"/>
                    </a:lnTo>
                    <a:lnTo>
                      <a:pt x="23" y="581"/>
                    </a:lnTo>
                    <a:lnTo>
                      <a:pt x="6" y="616"/>
                    </a:lnTo>
                    <a:lnTo>
                      <a:pt x="0" y="651"/>
                    </a:lnTo>
                    <a:lnTo>
                      <a:pt x="6" y="686"/>
                    </a:lnTo>
                    <a:lnTo>
                      <a:pt x="23" y="738"/>
                    </a:lnTo>
                    <a:lnTo>
                      <a:pt x="41" y="808"/>
                    </a:lnTo>
                    <a:lnTo>
                      <a:pt x="70" y="877"/>
                    </a:lnTo>
                    <a:lnTo>
                      <a:pt x="93" y="924"/>
                    </a:lnTo>
                    <a:lnTo>
                      <a:pt x="128" y="958"/>
                    </a:lnTo>
                    <a:lnTo>
                      <a:pt x="168" y="1005"/>
                    </a:lnTo>
                    <a:lnTo>
                      <a:pt x="209" y="1057"/>
                    </a:lnTo>
                    <a:lnTo>
                      <a:pt x="244" y="1109"/>
                    </a:lnTo>
                    <a:lnTo>
                      <a:pt x="279" y="1168"/>
                    </a:lnTo>
                    <a:lnTo>
                      <a:pt x="325" y="1237"/>
                    </a:lnTo>
                    <a:lnTo>
                      <a:pt x="372" y="1295"/>
                    </a:lnTo>
                    <a:lnTo>
                      <a:pt x="412" y="1348"/>
                    </a:lnTo>
                    <a:lnTo>
                      <a:pt x="436" y="1365"/>
                    </a:lnTo>
                    <a:lnTo>
                      <a:pt x="459" y="1394"/>
                    </a:lnTo>
                    <a:lnTo>
                      <a:pt x="482" y="1417"/>
                    </a:lnTo>
                    <a:lnTo>
                      <a:pt x="505" y="1446"/>
                    </a:lnTo>
                    <a:lnTo>
                      <a:pt x="529" y="1475"/>
                    </a:lnTo>
                    <a:lnTo>
                      <a:pt x="552" y="1498"/>
                    </a:lnTo>
                    <a:lnTo>
                      <a:pt x="569" y="1522"/>
                    </a:lnTo>
                    <a:lnTo>
                      <a:pt x="587" y="1539"/>
                    </a:lnTo>
                    <a:lnTo>
                      <a:pt x="616" y="1557"/>
                    </a:lnTo>
                    <a:lnTo>
                      <a:pt x="633" y="1568"/>
                    </a:lnTo>
                    <a:lnTo>
                      <a:pt x="639" y="1562"/>
                    </a:lnTo>
                    <a:lnTo>
                      <a:pt x="633" y="1522"/>
                    </a:lnTo>
                    <a:lnTo>
                      <a:pt x="616" y="1452"/>
                    </a:lnTo>
                    <a:lnTo>
                      <a:pt x="598" y="1382"/>
                    </a:lnTo>
                    <a:lnTo>
                      <a:pt x="575" y="1318"/>
                    </a:lnTo>
                    <a:lnTo>
                      <a:pt x="563" y="1266"/>
                    </a:lnTo>
                    <a:lnTo>
                      <a:pt x="558" y="1220"/>
                    </a:lnTo>
                    <a:lnTo>
                      <a:pt x="534" y="1156"/>
                    </a:lnTo>
                    <a:lnTo>
                      <a:pt x="505" y="1086"/>
                    </a:lnTo>
                    <a:lnTo>
                      <a:pt x="470" y="1011"/>
                    </a:lnTo>
                    <a:lnTo>
                      <a:pt x="430" y="935"/>
                    </a:lnTo>
                    <a:lnTo>
                      <a:pt x="389" y="866"/>
                    </a:lnTo>
                    <a:lnTo>
                      <a:pt x="348" y="808"/>
                    </a:lnTo>
                    <a:lnTo>
                      <a:pt x="319" y="773"/>
                    </a:lnTo>
                    <a:lnTo>
                      <a:pt x="302" y="744"/>
                    </a:lnTo>
                    <a:lnTo>
                      <a:pt x="296" y="715"/>
                    </a:lnTo>
                    <a:lnTo>
                      <a:pt x="285" y="686"/>
                    </a:lnTo>
                    <a:lnTo>
                      <a:pt x="261" y="662"/>
                    </a:lnTo>
                    <a:lnTo>
                      <a:pt x="302" y="628"/>
                    </a:lnTo>
                    <a:lnTo>
                      <a:pt x="343" y="587"/>
                    </a:lnTo>
                    <a:lnTo>
                      <a:pt x="372" y="546"/>
                    </a:lnTo>
                    <a:lnTo>
                      <a:pt x="383" y="500"/>
                    </a:lnTo>
                    <a:lnTo>
                      <a:pt x="418" y="436"/>
                    </a:lnTo>
                    <a:lnTo>
                      <a:pt x="465" y="355"/>
                    </a:lnTo>
                    <a:lnTo>
                      <a:pt x="505" y="279"/>
                    </a:lnTo>
                    <a:lnTo>
                      <a:pt x="534" y="250"/>
                    </a:lnTo>
                    <a:lnTo>
                      <a:pt x="563" y="233"/>
                    </a:lnTo>
                    <a:lnTo>
                      <a:pt x="592" y="186"/>
                    </a:lnTo>
                    <a:lnTo>
                      <a:pt x="621" y="140"/>
                    </a:lnTo>
                    <a:lnTo>
                      <a:pt x="645" y="111"/>
                    </a:lnTo>
                    <a:lnTo>
                      <a:pt x="656" y="93"/>
                    </a:lnTo>
                    <a:lnTo>
                      <a:pt x="680" y="82"/>
                    </a:lnTo>
                    <a:lnTo>
                      <a:pt x="703" y="53"/>
                    </a:lnTo>
                    <a:lnTo>
                      <a:pt x="726" y="0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  <p:sp>
            <p:nvSpPr>
              <p:cNvPr id="3116" name="Freeform 44"/>
              <p:cNvSpPr>
                <a:spLocks/>
              </p:cNvSpPr>
              <p:nvPr/>
            </p:nvSpPr>
            <p:spPr bwMode="auto">
              <a:xfrm>
                <a:off x="4239" y="3811"/>
                <a:ext cx="1684" cy="1097"/>
              </a:xfrm>
              <a:custGeom>
                <a:avLst/>
                <a:gdLst/>
                <a:ahLst/>
                <a:cxnLst>
                  <a:cxn ang="0">
                    <a:pos x="191" y="98"/>
                  </a:cxn>
                  <a:cxn ang="0">
                    <a:pos x="139" y="255"/>
                  </a:cxn>
                  <a:cxn ang="0">
                    <a:pos x="104" y="406"/>
                  </a:cxn>
                  <a:cxn ang="0">
                    <a:pos x="75" y="569"/>
                  </a:cxn>
                  <a:cxn ang="0">
                    <a:pos x="17" y="807"/>
                  </a:cxn>
                  <a:cxn ang="0">
                    <a:pos x="17" y="1004"/>
                  </a:cxn>
                  <a:cxn ang="0">
                    <a:pos x="93" y="1056"/>
                  </a:cxn>
                  <a:cxn ang="0">
                    <a:pos x="168" y="1097"/>
                  </a:cxn>
                  <a:cxn ang="0">
                    <a:pos x="273" y="1016"/>
                  </a:cxn>
                  <a:cxn ang="0">
                    <a:pos x="366" y="900"/>
                  </a:cxn>
                  <a:cxn ang="0">
                    <a:pos x="418" y="830"/>
                  </a:cxn>
                  <a:cxn ang="0">
                    <a:pos x="493" y="754"/>
                  </a:cxn>
                  <a:cxn ang="0">
                    <a:pos x="598" y="679"/>
                  </a:cxn>
                  <a:cxn ang="0">
                    <a:pos x="702" y="563"/>
                  </a:cxn>
                  <a:cxn ang="0">
                    <a:pos x="772" y="453"/>
                  </a:cxn>
                  <a:cxn ang="0">
                    <a:pos x="836" y="360"/>
                  </a:cxn>
                  <a:cxn ang="0">
                    <a:pos x="923" y="267"/>
                  </a:cxn>
                  <a:cxn ang="0">
                    <a:pos x="993" y="197"/>
                  </a:cxn>
                  <a:cxn ang="0">
                    <a:pos x="1097" y="226"/>
                  </a:cxn>
                  <a:cxn ang="0">
                    <a:pos x="1196" y="261"/>
                  </a:cxn>
                  <a:cxn ang="0">
                    <a:pos x="1254" y="302"/>
                  </a:cxn>
                  <a:cxn ang="0">
                    <a:pos x="1341" y="331"/>
                  </a:cxn>
                  <a:cxn ang="0">
                    <a:pos x="1405" y="348"/>
                  </a:cxn>
                  <a:cxn ang="0">
                    <a:pos x="1498" y="377"/>
                  </a:cxn>
                  <a:cxn ang="0">
                    <a:pos x="1626" y="423"/>
                  </a:cxn>
                  <a:cxn ang="0">
                    <a:pos x="1684" y="429"/>
                  </a:cxn>
                  <a:cxn ang="0">
                    <a:pos x="1579" y="365"/>
                  </a:cxn>
                  <a:cxn ang="0">
                    <a:pos x="1469" y="302"/>
                  </a:cxn>
                  <a:cxn ang="0">
                    <a:pos x="1359" y="238"/>
                  </a:cxn>
                  <a:cxn ang="0">
                    <a:pos x="1266" y="209"/>
                  </a:cxn>
                  <a:cxn ang="0">
                    <a:pos x="1155" y="162"/>
                  </a:cxn>
                  <a:cxn ang="0">
                    <a:pos x="1051" y="110"/>
                  </a:cxn>
                  <a:cxn ang="0">
                    <a:pos x="975" y="46"/>
                  </a:cxn>
                  <a:cxn ang="0">
                    <a:pos x="923" y="64"/>
                  </a:cxn>
                  <a:cxn ang="0">
                    <a:pos x="807" y="185"/>
                  </a:cxn>
                  <a:cxn ang="0">
                    <a:pos x="726" y="226"/>
                  </a:cxn>
                  <a:cxn ang="0">
                    <a:pos x="656" y="273"/>
                  </a:cxn>
                  <a:cxn ang="0">
                    <a:pos x="592" y="336"/>
                  </a:cxn>
                  <a:cxn ang="0">
                    <a:pos x="488" y="400"/>
                  </a:cxn>
                  <a:cxn ang="0">
                    <a:pos x="429" y="453"/>
                  </a:cxn>
                  <a:cxn ang="0">
                    <a:pos x="354" y="551"/>
                  </a:cxn>
                  <a:cxn ang="0">
                    <a:pos x="273" y="563"/>
                  </a:cxn>
                  <a:cxn ang="0">
                    <a:pos x="255" y="331"/>
                  </a:cxn>
                  <a:cxn ang="0">
                    <a:pos x="244" y="93"/>
                  </a:cxn>
                </a:cxnLst>
                <a:rect l="0" t="0" r="r" b="b"/>
                <a:pathLst>
                  <a:path w="1684" h="1097">
                    <a:moveTo>
                      <a:pt x="226" y="0"/>
                    </a:moveTo>
                    <a:lnTo>
                      <a:pt x="209" y="34"/>
                    </a:lnTo>
                    <a:lnTo>
                      <a:pt x="191" y="98"/>
                    </a:lnTo>
                    <a:lnTo>
                      <a:pt x="174" y="162"/>
                    </a:lnTo>
                    <a:lnTo>
                      <a:pt x="156" y="214"/>
                    </a:lnTo>
                    <a:lnTo>
                      <a:pt x="139" y="255"/>
                    </a:lnTo>
                    <a:lnTo>
                      <a:pt x="133" y="307"/>
                    </a:lnTo>
                    <a:lnTo>
                      <a:pt x="122" y="360"/>
                    </a:lnTo>
                    <a:lnTo>
                      <a:pt x="104" y="406"/>
                    </a:lnTo>
                    <a:lnTo>
                      <a:pt x="87" y="453"/>
                    </a:lnTo>
                    <a:lnTo>
                      <a:pt x="75" y="511"/>
                    </a:lnTo>
                    <a:lnTo>
                      <a:pt x="75" y="569"/>
                    </a:lnTo>
                    <a:lnTo>
                      <a:pt x="64" y="621"/>
                    </a:lnTo>
                    <a:lnTo>
                      <a:pt x="40" y="696"/>
                    </a:lnTo>
                    <a:lnTo>
                      <a:pt x="17" y="807"/>
                    </a:lnTo>
                    <a:lnTo>
                      <a:pt x="0" y="917"/>
                    </a:lnTo>
                    <a:lnTo>
                      <a:pt x="5" y="987"/>
                    </a:lnTo>
                    <a:lnTo>
                      <a:pt x="17" y="1004"/>
                    </a:lnTo>
                    <a:lnTo>
                      <a:pt x="40" y="1022"/>
                    </a:lnTo>
                    <a:lnTo>
                      <a:pt x="64" y="1045"/>
                    </a:lnTo>
                    <a:lnTo>
                      <a:pt x="93" y="1056"/>
                    </a:lnTo>
                    <a:lnTo>
                      <a:pt x="116" y="1074"/>
                    </a:lnTo>
                    <a:lnTo>
                      <a:pt x="145" y="1085"/>
                    </a:lnTo>
                    <a:lnTo>
                      <a:pt x="168" y="1097"/>
                    </a:lnTo>
                    <a:lnTo>
                      <a:pt x="186" y="1097"/>
                    </a:lnTo>
                    <a:lnTo>
                      <a:pt x="226" y="1074"/>
                    </a:lnTo>
                    <a:lnTo>
                      <a:pt x="273" y="1016"/>
                    </a:lnTo>
                    <a:lnTo>
                      <a:pt x="319" y="952"/>
                    </a:lnTo>
                    <a:lnTo>
                      <a:pt x="354" y="911"/>
                    </a:lnTo>
                    <a:lnTo>
                      <a:pt x="366" y="900"/>
                    </a:lnTo>
                    <a:lnTo>
                      <a:pt x="383" y="876"/>
                    </a:lnTo>
                    <a:lnTo>
                      <a:pt x="400" y="859"/>
                    </a:lnTo>
                    <a:lnTo>
                      <a:pt x="418" y="830"/>
                    </a:lnTo>
                    <a:lnTo>
                      <a:pt x="441" y="807"/>
                    </a:lnTo>
                    <a:lnTo>
                      <a:pt x="464" y="778"/>
                    </a:lnTo>
                    <a:lnTo>
                      <a:pt x="493" y="754"/>
                    </a:lnTo>
                    <a:lnTo>
                      <a:pt x="528" y="731"/>
                    </a:lnTo>
                    <a:lnTo>
                      <a:pt x="563" y="708"/>
                    </a:lnTo>
                    <a:lnTo>
                      <a:pt x="598" y="679"/>
                    </a:lnTo>
                    <a:lnTo>
                      <a:pt x="639" y="644"/>
                    </a:lnTo>
                    <a:lnTo>
                      <a:pt x="673" y="603"/>
                    </a:lnTo>
                    <a:lnTo>
                      <a:pt x="702" y="563"/>
                    </a:lnTo>
                    <a:lnTo>
                      <a:pt x="731" y="522"/>
                    </a:lnTo>
                    <a:lnTo>
                      <a:pt x="755" y="487"/>
                    </a:lnTo>
                    <a:lnTo>
                      <a:pt x="772" y="453"/>
                    </a:lnTo>
                    <a:lnTo>
                      <a:pt x="790" y="423"/>
                    </a:lnTo>
                    <a:lnTo>
                      <a:pt x="807" y="394"/>
                    </a:lnTo>
                    <a:lnTo>
                      <a:pt x="836" y="360"/>
                    </a:lnTo>
                    <a:lnTo>
                      <a:pt x="865" y="331"/>
                    </a:lnTo>
                    <a:lnTo>
                      <a:pt x="894" y="296"/>
                    </a:lnTo>
                    <a:lnTo>
                      <a:pt x="923" y="267"/>
                    </a:lnTo>
                    <a:lnTo>
                      <a:pt x="958" y="232"/>
                    </a:lnTo>
                    <a:lnTo>
                      <a:pt x="981" y="191"/>
                    </a:lnTo>
                    <a:lnTo>
                      <a:pt x="993" y="197"/>
                    </a:lnTo>
                    <a:lnTo>
                      <a:pt x="1022" y="203"/>
                    </a:lnTo>
                    <a:lnTo>
                      <a:pt x="1057" y="214"/>
                    </a:lnTo>
                    <a:lnTo>
                      <a:pt x="1097" y="226"/>
                    </a:lnTo>
                    <a:lnTo>
                      <a:pt x="1132" y="244"/>
                    </a:lnTo>
                    <a:lnTo>
                      <a:pt x="1167" y="255"/>
                    </a:lnTo>
                    <a:lnTo>
                      <a:pt x="1196" y="261"/>
                    </a:lnTo>
                    <a:lnTo>
                      <a:pt x="1214" y="267"/>
                    </a:lnTo>
                    <a:lnTo>
                      <a:pt x="1231" y="284"/>
                    </a:lnTo>
                    <a:lnTo>
                      <a:pt x="1254" y="302"/>
                    </a:lnTo>
                    <a:lnTo>
                      <a:pt x="1277" y="313"/>
                    </a:lnTo>
                    <a:lnTo>
                      <a:pt x="1312" y="325"/>
                    </a:lnTo>
                    <a:lnTo>
                      <a:pt x="1341" y="331"/>
                    </a:lnTo>
                    <a:lnTo>
                      <a:pt x="1365" y="336"/>
                    </a:lnTo>
                    <a:lnTo>
                      <a:pt x="1388" y="342"/>
                    </a:lnTo>
                    <a:lnTo>
                      <a:pt x="1405" y="348"/>
                    </a:lnTo>
                    <a:lnTo>
                      <a:pt x="1428" y="354"/>
                    </a:lnTo>
                    <a:lnTo>
                      <a:pt x="1457" y="365"/>
                    </a:lnTo>
                    <a:lnTo>
                      <a:pt x="1498" y="377"/>
                    </a:lnTo>
                    <a:lnTo>
                      <a:pt x="1539" y="394"/>
                    </a:lnTo>
                    <a:lnTo>
                      <a:pt x="1585" y="412"/>
                    </a:lnTo>
                    <a:lnTo>
                      <a:pt x="1626" y="423"/>
                    </a:lnTo>
                    <a:lnTo>
                      <a:pt x="1661" y="435"/>
                    </a:lnTo>
                    <a:lnTo>
                      <a:pt x="1684" y="447"/>
                    </a:lnTo>
                    <a:lnTo>
                      <a:pt x="1684" y="429"/>
                    </a:lnTo>
                    <a:lnTo>
                      <a:pt x="1672" y="412"/>
                    </a:lnTo>
                    <a:lnTo>
                      <a:pt x="1638" y="394"/>
                    </a:lnTo>
                    <a:lnTo>
                      <a:pt x="1579" y="365"/>
                    </a:lnTo>
                    <a:lnTo>
                      <a:pt x="1545" y="348"/>
                    </a:lnTo>
                    <a:lnTo>
                      <a:pt x="1504" y="325"/>
                    </a:lnTo>
                    <a:lnTo>
                      <a:pt x="1469" y="302"/>
                    </a:lnTo>
                    <a:lnTo>
                      <a:pt x="1428" y="278"/>
                    </a:lnTo>
                    <a:lnTo>
                      <a:pt x="1394" y="255"/>
                    </a:lnTo>
                    <a:lnTo>
                      <a:pt x="1359" y="238"/>
                    </a:lnTo>
                    <a:lnTo>
                      <a:pt x="1324" y="220"/>
                    </a:lnTo>
                    <a:lnTo>
                      <a:pt x="1295" y="214"/>
                    </a:lnTo>
                    <a:lnTo>
                      <a:pt x="1266" y="209"/>
                    </a:lnTo>
                    <a:lnTo>
                      <a:pt x="1231" y="197"/>
                    </a:lnTo>
                    <a:lnTo>
                      <a:pt x="1190" y="180"/>
                    </a:lnTo>
                    <a:lnTo>
                      <a:pt x="1155" y="162"/>
                    </a:lnTo>
                    <a:lnTo>
                      <a:pt x="1115" y="145"/>
                    </a:lnTo>
                    <a:lnTo>
                      <a:pt x="1080" y="127"/>
                    </a:lnTo>
                    <a:lnTo>
                      <a:pt x="1051" y="110"/>
                    </a:lnTo>
                    <a:lnTo>
                      <a:pt x="1034" y="93"/>
                    </a:lnTo>
                    <a:lnTo>
                      <a:pt x="1004" y="64"/>
                    </a:lnTo>
                    <a:lnTo>
                      <a:pt x="975" y="46"/>
                    </a:lnTo>
                    <a:lnTo>
                      <a:pt x="958" y="40"/>
                    </a:lnTo>
                    <a:lnTo>
                      <a:pt x="952" y="34"/>
                    </a:lnTo>
                    <a:lnTo>
                      <a:pt x="923" y="64"/>
                    </a:lnTo>
                    <a:lnTo>
                      <a:pt x="888" y="104"/>
                    </a:lnTo>
                    <a:lnTo>
                      <a:pt x="853" y="151"/>
                    </a:lnTo>
                    <a:lnTo>
                      <a:pt x="807" y="185"/>
                    </a:lnTo>
                    <a:lnTo>
                      <a:pt x="778" y="197"/>
                    </a:lnTo>
                    <a:lnTo>
                      <a:pt x="755" y="214"/>
                    </a:lnTo>
                    <a:lnTo>
                      <a:pt x="726" y="226"/>
                    </a:lnTo>
                    <a:lnTo>
                      <a:pt x="702" y="244"/>
                    </a:lnTo>
                    <a:lnTo>
                      <a:pt x="679" y="255"/>
                    </a:lnTo>
                    <a:lnTo>
                      <a:pt x="656" y="273"/>
                    </a:lnTo>
                    <a:lnTo>
                      <a:pt x="639" y="290"/>
                    </a:lnTo>
                    <a:lnTo>
                      <a:pt x="621" y="307"/>
                    </a:lnTo>
                    <a:lnTo>
                      <a:pt x="592" y="336"/>
                    </a:lnTo>
                    <a:lnTo>
                      <a:pt x="557" y="360"/>
                    </a:lnTo>
                    <a:lnTo>
                      <a:pt x="522" y="383"/>
                    </a:lnTo>
                    <a:lnTo>
                      <a:pt x="488" y="400"/>
                    </a:lnTo>
                    <a:lnTo>
                      <a:pt x="470" y="412"/>
                    </a:lnTo>
                    <a:lnTo>
                      <a:pt x="453" y="429"/>
                    </a:lnTo>
                    <a:lnTo>
                      <a:pt x="429" y="453"/>
                    </a:lnTo>
                    <a:lnTo>
                      <a:pt x="412" y="482"/>
                    </a:lnTo>
                    <a:lnTo>
                      <a:pt x="383" y="511"/>
                    </a:lnTo>
                    <a:lnTo>
                      <a:pt x="354" y="551"/>
                    </a:lnTo>
                    <a:lnTo>
                      <a:pt x="319" y="592"/>
                    </a:lnTo>
                    <a:lnTo>
                      <a:pt x="278" y="638"/>
                    </a:lnTo>
                    <a:lnTo>
                      <a:pt x="273" y="563"/>
                    </a:lnTo>
                    <a:lnTo>
                      <a:pt x="261" y="482"/>
                    </a:lnTo>
                    <a:lnTo>
                      <a:pt x="255" y="400"/>
                    </a:lnTo>
                    <a:lnTo>
                      <a:pt x="255" y="331"/>
                    </a:lnTo>
                    <a:lnTo>
                      <a:pt x="255" y="261"/>
                    </a:lnTo>
                    <a:lnTo>
                      <a:pt x="255" y="180"/>
                    </a:lnTo>
                    <a:lnTo>
                      <a:pt x="244" y="93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FF0066"/>
              </a:solidFill>
              <a:ln w="9525" algn="ctr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002060"/>
                  </a:solidFill>
                </a:endParaRPr>
              </a:p>
            </p:txBody>
          </p:sp>
        </p:grpSp>
      </p:grpSp>
    </p:spTree>
  </p:cSld>
  <p:clrMapOvr>
    <a:masterClrMapping/>
  </p:clrMapOvr>
  <p:transition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Мои документы\лицейская площадь звезд\картинки\712623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357158" y="500042"/>
            <a:ext cx="47434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 descr="D:\Мои документы\лицейская площадь звезд\картинки\56d96293c96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41768" y="2285992"/>
            <a:ext cx="2587929" cy="4572008"/>
          </a:xfrm>
          <a:prstGeom prst="rect">
            <a:avLst/>
          </a:prstGeom>
          <a:noFill/>
        </p:spPr>
      </p:pic>
      <p:pic>
        <p:nvPicPr>
          <p:cNvPr id="7" name="Picture 5" descr="D:\Мои документы\лицейская площадь звезд\картинки\pod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4444991"/>
            <a:ext cx="2413009" cy="241300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86182" y="3714752"/>
            <a:ext cx="53578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Franklin Gothic Medium" pitchFamily="34" charset="0"/>
              </a:rPr>
              <a:t>Номинация </a:t>
            </a:r>
            <a:r>
              <a:rPr lang="ru-RU" sz="6000" b="1" dirty="0" smtClean="0">
                <a:solidFill>
                  <a:srgbClr val="FF0000"/>
                </a:solidFill>
                <a:latin typeface="Franklin Gothic Medium" pitchFamily="34" charset="0"/>
              </a:rPr>
              <a:t>«Первая скрипка»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9389221">
            <a:off x="-726557" y="2932373"/>
            <a:ext cx="1009263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u="sng" dirty="0" smtClean="0">
                <a:solidFill>
                  <a:srgbClr val="002060"/>
                </a:solidFill>
                <a:latin typeface="Franklin Gothic Medium" pitchFamily="34" charset="0"/>
              </a:rPr>
              <a:t>ЛИЦЕЙСКАЯ ПЛОЩАДЬ ЗВЁЗД</a:t>
            </a:r>
            <a:endParaRPr lang="ru-RU" sz="5500" b="1" u="sng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pic>
        <p:nvPicPr>
          <p:cNvPr id="26626" name="Picture 2" descr="D:\Мои документы\лицейская площадь звезд\картинки\1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228600"/>
            <a:ext cx="1752600" cy="165339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08576" y="254797"/>
            <a:ext cx="4210050" cy="631507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2" name="Picture 4" descr="D:\Мои документы\лицейская площадь звезд\картинки\svit_558tjm8a0m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5818" t="12756" r="5455" b="10706"/>
          <a:stretch>
            <a:fillRect/>
          </a:stretch>
        </p:blipFill>
        <p:spPr bwMode="auto">
          <a:xfrm rot="21274542">
            <a:off x="1969661" y="3641533"/>
            <a:ext cx="4648200" cy="3200400"/>
          </a:xfrm>
          <a:prstGeom prst="rect">
            <a:avLst/>
          </a:prstGeom>
          <a:noFill/>
        </p:spPr>
      </p:pic>
      <p:pic>
        <p:nvPicPr>
          <p:cNvPr id="12291" name="Picture 3" descr="D:\Мои документы\лицейская площадь звезд\картинки\0_422fe_86227d70_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752600"/>
            <a:ext cx="2819400" cy="2819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71800" y="5638800"/>
            <a:ext cx="2514600" cy="10828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ЛК-3</a:t>
            </a:r>
          </a:p>
          <a:p>
            <a:pPr algn="ctr">
              <a:lnSpc>
                <a:spcPct val="80000"/>
              </a:lnSpc>
            </a:pPr>
            <a:endParaRPr lang="ru-RU" sz="1200" b="1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9611372">
            <a:off x="-412597" y="1148214"/>
            <a:ext cx="51284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Олина Ольга</a:t>
            </a:r>
            <a:endParaRPr lang="ru-RU" sz="7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" pitchFamily="34" charset="0"/>
            </a:endParaRPr>
          </a:p>
        </p:txBody>
      </p:sp>
      <p:pic>
        <p:nvPicPr>
          <p:cNvPr id="12298" name="Picture 10" descr="D:\Мои документы\лицейская площадь звезд\картинки\3b1bd1d22fb27ced417b7f88916ca1d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427268">
            <a:off x="-131623" y="3542153"/>
            <a:ext cx="381000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Мои документы\лицейская площадь звезд\картинки\712623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6" descr="D:\Мои документы\лицейская площадь звезд\картинки\56d96293c96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41768" y="2285992"/>
            <a:ext cx="2587929" cy="4572008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 l="7812" t="7196" r="7812" b="57444"/>
          <a:stretch>
            <a:fillRect/>
          </a:stretch>
        </p:blipFill>
        <p:spPr bwMode="auto">
          <a:xfrm>
            <a:off x="214282" y="214290"/>
            <a:ext cx="2571768" cy="135732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357166"/>
            <a:ext cx="1285884" cy="1052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8F8FA"/>
              </a:clrFrom>
              <a:clrTo>
                <a:srgbClr val="F8F8FA">
                  <a:alpha val="0"/>
                </a:srgbClr>
              </a:clrTo>
            </a:clrChange>
            <a:lum contrast="30000"/>
          </a:blip>
          <a:srcRect l="15000" t="6039" r="25000"/>
          <a:stretch>
            <a:fillRect/>
          </a:stretch>
        </p:blipFill>
        <p:spPr bwMode="auto">
          <a:xfrm flipH="1">
            <a:off x="214282" y="1851924"/>
            <a:ext cx="3286148" cy="4138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 descr="D:\Мои документы\лицейская площадь звезд\картинки\pod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28794" y="4444991"/>
            <a:ext cx="2413009" cy="241300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786182" y="3718679"/>
            <a:ext cx="53578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Franklin Gothic Medium" pitchFamily="34" charset="0"/>
              </a:rPr>
              <a:t>Номинация </a:t>
            </a:r>
            <a:r>
              <a:rPr lang="ru-RU" sz="6000" b="1" dirty="0" smtClean="0">
                <a:solidFill>
                  <a:srgbClr val="FF0000"/>
                </a:solidFill>
                <a:latin typeface="Franklin Gothic Medium" pitchFamily="34" charset="0"/>
              </a:rPr>
              <a:t>«Ходячая энциклопедия»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9389221">
            <a:off x="-726557" y="2932373"/>
            <a:ext cx="1009263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u="sng" dirty="0" smtClean="0">
                <a:solidFill>
                  <a:srgbClr val="002060"/>
                </a:solidFill>
                <a:latin typeface="Franklin Gothic Medium" pitchFamily="34" charset="0"/>
              </a:rPr>
              <a:t>ЛИЦЕЙСКАЯ ПЛОЩАДЬ ЗВЁЗД</a:t>
            </a:r>
            <a:endParaRPr lang="ru-RU" sz="5500" b="1" u="sng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28600" y="254797"/>
            <a:ext cx="4210050" cy="631507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2" name="Picture 4" descr="D:\Мои документы\лицейская площадь звезд\картинки\svit_558tjm8a0m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5818" t="12756" r="5455" b="10706"/>
          <a:stretch>
            <a:fillRect/>
          </a:stretch>
        </p:blipFill>
        <p:spPr bwMode="auto">
          <a:xfrm rot="21274542">
            <a:off x="2590800" y="3657600"/>
            <a:ext cx="4648200" cy="3200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92939" y="5654867"/>
            <a:ext cx="2514600" cy="1093065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ФМ-3</a:t>
            </a:r>
          </a:p>
          <a:p>
            <a:pPr algn="ctr">
              <a:lnSpc>
                <a:spcPct val="80000"/>
              </a:lnSpc>
            </a:pPr>
            <a:endParaRPr lang="ru-RU" sz="1200" b="1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532020">
            <a:off x="4328799" y="923895"/>
            <a:ext cx="51284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Иванов Иван</a:t>
            </a:r>
            <a:endParaRPr lang="ru-RU" sz="7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" pitchFamily="34" charset="0"/>
            </a:endParaRPr>
          </a:p>
        </p:txBody>
      </p:sp>
      <p:pic>
        <p:nvPicPr>
          <p:cNvPr id="20482" name="Picture 2" descr="D:\Мои документы\лицейская площадь звезд\картинки\52aa8002130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81475" y="4114800"/>
            <a:ext cx="4962525" cy="2352675"/>
          </a:xfrm>
          <a:prstGeom prst="rect">
            <a:avLst/>
          </a:prstGeom>
          <a:noFill/>
        </p:spPr>
      </p:pic>
      <p:pic>
        <p:nvPicPr>
          <p:cNvPr id="20483" name="Picture 3" descr="D:\Мои документы\лицейская площадь звезд\картинки\0_422fd_5aa3c855_L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1828800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Мои документы\лицейская площадь звезд\картинки\712623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6" descr="D:\Мои документы\лицейская площадь звезд\картинки\56d96293c96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41768" y="2285992"/>
            <a:ext cx="2587929" cy="4572008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911772">
            <a:off x="257409" y="1924335"/>
            <a:ext cx="4572000" cy="3048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 descr="D:\Мои документы\лицейская площадь звезд\картинки\pod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4444991"/>
            <a:ext cx="2413009" cy="241300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86182" y="4214818"/>
            <a:ext cx="53578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Franklin Gothic Medium" pitchFamily="34" charset="0"/>
              </a:rPr>
              <a:t>Номинация </a:t>
            </a:r>
            <a:r>
              <a:rPr lang="ru-RU" sz="6000" b="1" dirty="0" smtClean="0">
                <a:solidFill>
                  <a:srgbClr val="FF0000"/>
                </a:solidFill>
                <a:latin typeface="Franklin Gothic Medium" pitchFamily="34" charset="0"/>
              </a:rPr>
              <a:t>«Душа лицея»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9389221">
            <a:off x="-726557" y="2932373"/>
            <a:ext cx="1009263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u="sng" dirty="0" smtClean="0">
                <a:solidFill>
                  <a:srgbClr val="002060"/>
                </a:solidFill>
                <a:latin typeface="Franklin Gothic Medium" pitchFamily="34" charset="0"/>
              </a:rPr>
              <a:t>ЛИЦЕЙСКАЯ ПЛОЩАДЬ ЗВЁЗД</a:t>
            </a:r>
            <a:endParaRPr lang="ru-RU" sz="5500" b="1" u="sng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pic>
        <p:nvPicPr>
          <p:cNvPr id="10" name="Picture 5" descr="D:\Мои документы\лицейская площадь звезд\картинки\5ed5927459be.gif"/>
          <p:cNvPicPr>
            <a:picLocks noChangeAspect="1" noChangeArrowheads="1" noCrop="1"/>
          </p:cNvPicPr>
          <p:nvPr/>
        </p:nvPicPr>
        <p:blipFill>
          <a:blip r:embed="rId6">
            <a:clrChange>
              <a:clrFrom>
                <a:srgbClr val="F6FFE4"/>
              </a:clrFrom>
              <a:clrTo>
                <a:srgbClr val="F6FFE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46" y="0"/>
            <a:ext cx="2857500" cy="21621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28600" y="244965"/>
            <a:ext cx="4210050" cy="631507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2" name="Picture 4" descr="D:\Мои документы\лицейская площадь звезд\картинки\svit_558tjm8a0m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5818" t="12756" r="5455" b="10706"/>
          <a:stretch>
            <a:fillRect/>
          </a:stretch>
        </p:blipFill>
        <p:spPr bwMode="auto">
          <a:xfrm rot="21274542">
            <a:off x="2590800" y="3657600"/>
            <a:ext cx="4648200" cy="3200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1532020">
            <a:off x="4424782" y="614576"/>
            <a:ext cx="51284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Петров </a:t>
            </a:r>
          </a:p>
          <a:p>
            <a:pPr algn="ctr"/>
            <a:r>
              <a:rPr lang="ru-RU" sz="7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Петр</a:t>
            </a:r>
            <a:endParaRPr lang="ru-RU" sz="7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" pitchFamily="34" charset="0"/>
            </a:endParaRPr>
          </a:p>
        </p:txBody>
      </p:sp>
      <p:pic>
        <p:nvPicPr>
          <p:cNvPr id="20483" name="Picture 3" descr="D:\Мои документы\лицейская площадь звезд\картинки\0_422fd_5aa3c855_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209800"/>
            <a:ext cx="2819400" cy="2819400"/>
          </a:xfrm>
          <a:prstGeom prst="rect">
            <a:avLst/>
          </a:prstGeom>
          <a:noFill/>
        </p:spPr>
      </p:pic>
      <p:pic>
        <p:nvPicPr>
          <p:cNvPr id="22530" name="Picture 2" descr="D:\Мои документы\лицейская площадь звезд\картинки\400d487c009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3581400"/>
            <a:ext cx="3571875" cy="2628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92939" y="5654867"/>
            <a:ext cx="2514600" cy="1093065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ФМ-3</a:t>
            </a:r>
          </a:p>
          <a:p>
            <a:pPr algn="ctr">
              <a:lnSpc>
                <a:spcPct val="80000"/>
              </a:lnSpc>
            </a:pPr>
            <a:endParaRPr lang="ru-RU" sz="12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Мои документы\лицейская площадь звезд\картинки\712623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27333" t="222" r="28667"/>
          <a:stretch>
            <a:fillRect/>
          </a:stretch>
        </p:blipFill>
        <p:spPr bwMode="auto">
          <a:xfrm>
            <a:off x="457200" y="151824"/>
            <a:ext cx="3276600" cy="55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6" descr="D:\Мои документы\лицейская площадь звезд\картинки\56d96293c96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41768" y="2285992"/>
            <a:ext cx="2587929" cy="4572008"/>
          </a:xfrm>
          <a:prstGeom prst="rect">
            <a:avLst/>
          </a:prstGeom>
          <a:noFill/>
        </p:spPr>
      </p:pic>
      <p:pic>
        <p:nvPicPr>
          <p:cNvPr id="4" name="Picture 5" descr="D:\Мои документы\лицейская площадь звезд\картинки\pod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4" y="4444991"/>
            <a:ext cx="2413009" cy="241300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86182" y="3714752"/>
            <a:ext cx="53578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Franklin Gothic Medium" pitchFamily="34" charset="0"/>
              </a:rPr>
              <a:t>Номинация </a:t>
            </a:r>
            <a:r>
              <a:rPr lang="ru-RU" sz="6000" b="1" dirty="0" smtClean="0">
                <a:solidFill>
                  <a:srgbClr val="FF0000"/>
                </a:solidFill>
                <a:latin typeface="Franklin Gothic Medium" pitchFamily="34" charset="0"/>
              </a:rPr>
              <a:t>«Чемпион лицея»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9389221">
            <a:off x="-726557" y="2932373"/>
            <a:ext cx="1009263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u="sng" dirty="0" smtClean="0">
                <a:solidFill>
                  <a:srgbClr val="002060"/>
                </a:solidFill>
                <a:latin typeface="Franklin Gothic Medium" pitchFamily="34" charset="0"/>
              </a:rPr>
              <a:t>ЛИЦЕЙСКАЯ ПЛОЩАДЬ ЗВЁЗД</a:t>
            </a:r>
            <a:endParaRPr lang="ru-RU" sz="5500" b="1" u="sng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pic>
        <p:nvPicPr>
          <p:cNvPr id="9" name="Picture 3" descr="D:\Мои документы\лицейская площадь звезд\картинки\4b2b38be3f9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3000" y="457200"/>
            <a:ext cx="1928813" cy="192881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93</Words>
  <Application>Microsoft Office PowerPoint</Application>
  <PresentationFormat>Экран (4:3)</PresentationFormat>
  <Paragraphs>40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LuciUrs</dc:creator>
  <cp:lastModifiedBy>LuciUrs</cp:lastModifiedBy>
  <cp:revision>255</cp:revision>
  <dcterms:modified xsi:type="dcterms:W3CDTF">2015-01-09T19:10:38Z</dcterms:modified>
</cp:coreProperties>
</file>