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sldIdLst>
    <p:sldId id="257" r:id="rId2"/>
    <p:sldId id="258" r:id="rId3"/>
    <p:sldId id="259" r:id="rId4"/>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92" d="100"/>
          <a:sy n="92" d="100"/>
        </p:scale>
        <p:origin x="-1338" y="-10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slide" Target="slides/slide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7" name="Прямая соединительная линия 6"/>
          <p:cNvSpPr>
            <a:spLocks noChangeShapeType="1"/>
          </p:cNvSpPr>
          <p:nvPr/>
        </p:nvSpPr>
        <p:spPr bwMode="auto">
          <a:xfrm>
            <a:off x="514350" y="5349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9" name="Заголовок 28"/>
          <p:cNvSpPr>
            <a:spLocks noGrp="1"/>
          </p:cNvSpPr>
          <p:nvPr>
            <p:ph type="ctrTitle"/>
          </p:nvPr>
        </p:nvSpPr>
        <p:spPr>
          <a:xfrm>
            <a:off x="381000" y="4853411"/>
            <a:ext cx="8458200" cy="1222375"/>
          </a:xfrm>
        </p:spPr>
        <p:txBody>
          <a:bodyPr anchor="t"/>
          <a:lstStyle/>
          <a:p>
            <a:r>
              <a:rPr kumimoji="0" lang="ru-RU" smtClean="0"/>
              <a:t>Образец заголовка</a:t>
            </a:r>
            <a:endParaRPr kumimoji="0" lang="en-US"/>
          </a:p>
        </p:txBody>
      </p:sp>
      <p:sp>
        <p:nvSpPr>
          <p:cNvPr id="9" name="Подзаголовок 8"/>
          <p:cNvSpPr>
            <a:spLocks noGrp="1"/>
          </p:cNvSpPr>
          <p:nvPr>
            <p:ph type="subTitle" idx="1"/>
          </p:nvPr>
        </p:nvSpPr>
        <p:spPr>
          <a:xfrm>
            <a:off x="381000" y="3886200"/>
            <a:ext cx="8458200" cy="914400"/>
          </a:xfrm>
        </p:spPr>
        <p:txBody>
          <a:bodyPr anchor="b"/>
          <a:lstStyle>
            <a:lvl1pPr marL="0" indent="0" algn="l">
              <a:buNone/>
              <a:defRPr sz="2400">
                <a:solidFill>
                  <a:schemeClr val="tx2">
                    <a:shade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16" name="Дата 15"/>
          <p:cNvSpPr>
            <a:spLocks noGrp="1"/>
          </p:cNvSpPr>
          <p:nvPr>
            <p:ph type="dt" sz="half" idx="10"/>
          </p:nvPr>
        </p:nvSpPr>
        <p:spPr/>
        <p:txBody>
          <a:bodyPr/>
          <a:lstStyle/>
          <a:p>
            <a:fld id="{36D981A1-AFC8-49E6-ADEA-8A9F3E2E10AC}" type="datetimeFigureOut">
              <a:rPr lang="ru-RU" smtClean="0"/>
              <a:t>25.11.2014</a:t>
            </a:fld>
            <a:endParaRPr lang="ru-RU"/>
          </a:p>
        </p:txBody>
      </p:sp>
      <p:sp>
        <p:nvSpPr>
          <p:cNvPr id="2" name="Нижний колонтитул 1"/>
          <p:cNvSpPr>
            <a:spLocks noGrp="1"/>
          </p:cNvSpPr>
          <p:nvPr>
            <p:ph type="ftr" sz="quarter" idx="11"/>
          </p:nvPr>
        </p:nvSpPr>
        <p:spPr/>
        <p:txBody>
          <a:bodyPr/>
          <a:lstStyle/>
          <a:p>
            <a:endParaRPr lang="ru-RU"/>
          </a:p>
        </p:txBody>
      </p:sp>
      <p:sp>
        <p:nvSpPr>
          <p:cNvPr id="15" name="Номер слайда 14"/>
          <p:cNvSpPr>
            <a:spLocks noGrp="1"/>
          </p:cNvSpPr>
          <p:nvPr>
            <p:ph type="sldNum" sz="quarter" idx="12"/>
          </p:nvPr>
        </p:nvSpPr>
        <p:spPr>
          <a:xfrm>
            <a:off x="8229600" y="6473952"/>
            <a:ext cx="758952" cy="246888"/>
          </a:xfrm>
        </p:spPr>
        <p:txBody>
          <a:bodyPr/>
          <a:lstStyle/>
          <a:p>
            <a:fld id="{88F9FF9C-5E88-44B2-9A86-C92FE70DAE7D}" type="slidenum">
              <a:rPr lang="ru-RU" smtClean="0"/>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36D981A1-AFC8-49E6-ADEA-8A9F3E2E10AC}" type="datetimeFigureOut">
              <a:rPr lang="ru-RU" smtClean="0"/>
              <a:t>25.11.2014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88F9FF9C-5E88-44B2-9A86-C92FE70DAE7D}"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858000" y="549276"/>
            <a:ext cx="18288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549276"/>
            <a:ext cx="62484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36D981A1-AFC8-49E6-ADEA-8A9F3E2E10AC}" type="datetimeFigureOut">
              <a:rPr lang="ru-RU" smtClean="0"/>
              <a:t>25.11.2014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88F9FF9C-5E88-44B2-9A86-C92FE70DAE7D}"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2" name="Заголовок 21"/>
          <p:cNvSpPr>
            <a:spLocks noGrp="1"/>
          </p:cNvSpPr>
          <p:nvPr>
            <p:ph type="title"/>
          </p:nvPr>
        </p:nvSpPr>
        <p:spPr/>
        <p:txBody>
          <a:bodyPr/>
          <a:lstStyle/>
          <a:p>
            <a:r>
              <a:rPr kumimoji="0" lang="ru-RU" smtClean="0"/>
              <a:t>Образец заголовка</a:t>
            </a:r>
            <a:endParaRPr kumimoji="0" lang="en-US"/>
          </a:p>
        </p:txBody>
      </p:sp>
      <p:sp>
        <p:nvSpPr>
          <p:cNvPr id="27" name="Объект 26"/>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5" name="Дата 24"/>
          <p:cNvSpPr>
            <a:spLocks noGrp="1"/>
          </p:cNvSpPr>
          <p:nvPr>
            <p:ph type="dt" sz="half" idx="10"/>
          </p:nvPr>
        </p:nvSpPr>
        <p:spPr/>
        <p:txBody>
          <a:bodyPr/>
          <a:lstStyle/>
          <a:p>
            <a:fld id="{36D981A1-AFC8-49E6-ADEA-8A9F3E2E10AC}" type="datetimeFigureOut">
              <a:rPr lang="ru-RU" smtClean="0"/>
              <a:t>25.11.2014</a:t>
            </a:fld>
            <a:endParaRPr lang="ru-RU"/>
          </a:p>
        </p:txBody>
      </p:sp>
      <p:sp>
        <p:nvSpPr>
          <p:cNvPr id="19" name="Нижний колонтитул 18"/>
          <p:cNvSpPr>
            <a:spLocks noGrp="1"/>
          </p:cNvSpPr>
          <p:nvPr>
            <p:ph type="ftr" sz="quarter" idx="11"/>
          </p:nvPr>
        </p:nvSpPr>
        <p:spPr>
          <a:xfrm>
            <a:off x="3581400" y="76200"/>
            <a:ext cx="2895600" cy="288925"/>
          </a:xfrm>
        </p:spPr>
        <p:txBody>
          <a:bodyPr/>
          <a:lstStyle/>
          <a:p>
            <a:endParaRPr lang="ru-RU"/>
          </a:p>
        </p:txBody>
      </p:sp>
      <p:sp>
        <p:nvSpPr>
          <p:cNvPr id="16" name="Номер слайда 15"/>
          <p:cNvSpPr>
            <a:spLocks noGrp="1"/>
          </p:cNvSpPr>
          <p:nvPr>
            <p:ph type="sldNum" sz="quarter" idx="12"/>
          </p:nvPr>
        </p:nvSpPr>
        <p:spPr>
          <a:xfrm>
            <a:off x="8229600" y="6473952"/>
            <a:ext cx="758952" cy="246888"/>
          </a:xfrm>
        </p:spPr>
        <p:txBody>
          <a:bodyPr/>
          <a:lstStyle/>
          <a:p>
            <a:fld id="{88F9FF9C-5E88-44B2-9A86-C92FE70DAE7D}" type="slidenum">
              <a:rPr lang="ru-RU" smtClean="0"/>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3">
        <a:schemeClr val="bg2"/>
      </p:bgRef>
    </p:bg>
    <p:spTree>
      <p:nvGrpSpPr>
        <p:cNvPr id="1" name=""/>
        <p:cNvGrpSpPr/>
        <p:nvPr/>
      </p:nvGrpSpPr>
      <p:grpSpPr>
        <a:xfrm>
          <a:off x="0" y="0"/>
          <a:ext cx="0" cy="0"/>
          <a:chOff x="0" y="0"/>
          <a:chExt cx="0" cy="0"/>
        </a:xfrm>
      </p:grpSpPr>
      <p:sp>
        <p:nvSpPr>
          <p:cNvPr id="7" name="Прямая соединительная линия 6"/>
          <p:cNvSpPr>
            <a:spLocks noChangeShapeType="1"/>
          </p:cNvSpPr>
          <p:nvPr/>
        </p:nvSpPr>
        <p:spPr bwMode="auto">
          <a:xfrm>
            <a:off x="514350" y="3444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Текст 5"/>
          <p:cNvSpPr>
            <a:spLocks noGrp="1"/>
          </p:cNvSpPr>
          <p:nvPr>
            <p:ph type="body" idx="1"/>
          </p:nvPr>
        </p:nvSpPr>
        <p:spPr>
          <a:xfrm>
            <a:off x="381000" y="1676400"/>
            <a:ext cx="8458200" cy="1219200"/>
          </a:xfrm>
        </p:spPr>
        <p:txBody>
          <a:bodyPr anchor="b"/>
          <a:lstStyle>
            <a:lvl1pPr marL="0" indent="0" algn="r">
              <a:buNone/>
              <a:defRPr sz="2000">
                <a:solidFill>
                  <a:schemeClr val="tx2">
                    <a:shade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19" name="Дата 18"/>
          <p:cNvSpPr>
            <a:spLocks noGrp="1"/>
          </p:cNvSpPr>
          <p:nvPr>
            <p:ph type="dt" sz="half" idx="10"/>
          </p:nvPr>
        </p:nvSpPr>
        <p:spPr/>
        <p:txBody>
          <a:bodyPr/>
          <a:lstStyle/>
          <a:p>
            <a:fld id="{36D981A1-AFC8-49E6-ADEA-8A9F3E2E10AC}" type="datetimeFigureOut">
              <a:rPr lang="ru-RU" smtClean="0"/>
              <a:t>25.11.2014</a:t>
            </a:fld>
            <a:endParaRPr lang="ru-RU"/>
          </a:p>
        </p:txBody>
      </p:sp>
      <p:sp>
        <p:nvSpPr>
          <p:cNvPr id="11" name="Нижний колонтитул 10"/>
          <p:cNvSpPr>
            <a:spLocks noGrp="1"/>
          </p:cNvSpPr>
          <p:nvPr>
            <p:ph type="ftr" sz="quarter" idx="11"/>
          </p:nvPr>
        </p:nvSpPr>
        <p:spPr/>
        <p:txBody>
          <a:bodyPr/>
          <a:lstStyle/>
          <a:p>
            <a:endParaRPr lang="ru-RU"/>
          </a:p>
        </p:txBody>
      </p:sp>
      <p:sp>
        <p:nvSpPr>
          <p:cNvPr id="16" name="Номер слайда 15"/>
          <p:cNvSpPr>
            <a:spLocks noGrp="1"/>
          </p:cNvSpPr>
          <p:nvPr>
            <p:ph type="sldNum" sz="quarter" idx="12"/>
          </p:nvPr>
        </p:nvSpPr>
        <p:spPr/>
        <p:txBody>
          <a:bodyPr/>
          <a:lstStyle/>
          <a:p>
            <a:fld id="{88F9FF9C-5E88-44B2-9A86-C92FE70DAE7D}" type="slidenum">
              <a:rPr lang="ru-RU" smtClean="0"/>
              <a:t>‹#›</a:t>
            </a:fld>
            <a:endParaRPr lang="ru-RU"/>
          </a:p>
        </p:txBody>
      </p:sp>
      <p:sp>
        <p:nvSpPr>
          <p:cNvPr id="8" name="Заголовок 7"/>
          <p:cNvSpPr>
            <a:spLocks noGrp="1"/>
          </p:cNvSpPr>
          <p:nvPr>
            <p:ph type="title"/>
          </p:nvPr>
        </p:nvSpPr>
        <p:spPr>
          <a:xfrm>
            <a:off x="180475" y="2947085"/>
            <a:ext cx="8686800" cy="1184825"/>
          </a:xfrm>
        </p:spPr>
        <p:txBody>
          <a:bodyPr rtlCol="0" anchor="t"/>
          <a:lstStyle>
            <a:lvl1pPr algn="r">
              <a:defRPr/>
            </a:lvl1pPr>
          </a:lstStyle>
          <a:p>
            <a:r>
              <a:rPr kumimoji="0" lang="ru-RU" smtClean="0"/>
              <a:t>Образец заголовка</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0" name="Заголовок 19"/>
          <p:cNvSpPr>
            <a:spLocks noGrp="1"/>
          </p:cNvSpPr>
          <p:nvPr>
            <p:ph type="title"/>
          </p:nvPr>
        </p:nvSpPr>
        <p:spPr>
          <a:xfrm>
            <a:off x="301752" y="457200"/>
            <a:ext cx="8686800" cy="841248"/>
          </a:xfrm>
        </p:spPr>
        <p:txBody>
          <a:bodyPr/>
          <a:lstStyle/>
          <a:p>
            <a:r>
              <a:rPr kumimoji="0" lang="ru-RU" smtClean="0"/>
              <a:t>Образец заголовка</a:t>
            </a:r>
            <a:endParaRPr kumimoji="0" lang="en-US"/>
          </a:p>
        </p:txBody>
      </p:sp>
      <p:sp>
        <p:nvSpPr>
          <p:cNvPr id="14" name="Объект 13"/>
          <p:cNvSpPr>
            <a:spLocks noGrp="1"/>
          </p:cNvSpPr>
          <p:nvPr>
            <p:ph sz="half" idx="1"/>
          </p:nvPr>
        </p:nvSpPr>
        <p:spPr>
          <a:xfrm>
            <a:off x="304800" y="1600200"/>
            <a:ext cx="41910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3" name="Объект 12"/>
          <p:cNvSpPr>
            <a:spLocks noGrp="1"/>
          </p:cNvSpPr>
          <p:nvPr>
            <p:ph sz="half" idx="2"/>
          </p:nvPr>
        </p:nvSpPr>
        <p:spPr>
          <a:xfrm>
            <a:off x="4648200" y="1600200"/>
            <a:ext cx="43434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1" name="Дата 20"/>
          <p:cNvSpPr>
            <a:spLocks noGrp="1"/>
          </p:cNvSpPr>
          <p:nvPr>
            <p:ph type="dt" sz="half" idx="10"/>
          </p:nvPr>
        </p:nvSpPr>
        <p:spPr/>
        <p:txBody>
          <a:bodyPr/>
          <a:lstStyle/>
          <a:p>
            <a:fld id="{36D981A1-AFC8-49E6-ADEA-8A9F3E2E10AC}" type="datetimeFigureOut">
              <a:rPr lang="ru-RU" smtClean="0"/>
              <a:t>25.11.2014</a:t>
            </a:fld>
            <a:endParaRPr lang="ru-RU"/>
          </a:p>
        </p:txBody>
      </p:sp>
      <p:sp>
        <p:nvSpPr>
          <p:cNvPr id="10" name="Нижний колонтитул 9"/>
          <p:cNvSpPr>
            <a:spLocks noGrp="1"/>
          </p:cNvSpPr>
          <p:nvPr>
            <p:ph type="ftr" sz="quarter" idx="11"/>
          </p:nvPr>
        </p:nvSpPr>
        <p:spPr/>
        <p:txBody>
          <a:bodyPr/>
          <a:lstStyle/>
          <a:p>
            <a:endParaRPr lang="ru-RU"/>
          </a:p>
        </p:txBody>
      </p:sp>
      <p:sp>
        <p:nvSpPr>
          <p:cNvPr id="31" name="Номер слайда 30"/>
          <p:cNvSpPr>
            <a:spLocks noGrp="1"/>
          </p:cNvSpPr>
          <p:nvPr>
            <p:ph type="sldNum" sz="quarter" idx="12"/>
          </p:nvPr>
        </p:nvSpPr>
        <p:spPr/>
        <p:txBody>
          <a:bodyPr/>
          <a:lstStyle/>
          <a:p>
            <a:fld id="{88F9FF9C-5E88-44B2-9A86-C92FE70DAE7D}" type="slidenum">
              <a:rPr lang="ru-RU" smtClean="0"/>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spTree>
      <p:nvGrpSpPr>
        <p:cNvPr id="1" name=""/>
        <p:cNvGrpSpPr/>
        <p:nvPr/>
      </p:nvGrpSpPr>
      <p:grpSpPr>
        <a:xfrm>
          <a:off x="0" y="0"/>
          <a:ext cx="0" cy="0"/>
          <a:chOff x="0" y="0"/>
          <a:chExt cx="0" cy="0"/>
        </a:xfrm>
      </p:grpSpPr>
      <p:sp>
        <p:nvSpPr>
          <p:cNvPr id="29" name="Заголовок 28"/>
          <p:cNvSpPr>
            <a:spLocks noGrp="1"/>
          </p:cNvSpPr>
          <p:nvPr>
            <p:ph type="title"/>
          </p:nvPr>
        </p:nvSpPr>
        <p:spPr>
          <a:xfrm>
            <a:off x="304800" y="5410200"/>
            <a:ext cx="8610600" cy="882650"/>
          </a:xfrm>
        </p:spPr>
        <p:txBody>
          <a:bodyPr anchor="ctr"/>
          <a:lstStyle>
            <a:lvl1pPr>
              <a:defRPr/>
            </a:lvl1pPr>
          </a:lstStyle>
          <a:p>
            <a:r>
              <a:rPr kumimoji="0" lang="ru-RU" smtClean="0"/>
              <a:t>Образец заголовка</a:t>
            </a:r>
            <a:endParaRPr kumimoji="0" lang="en-US"/>
          </a:p>
        </p:txBody>
      </p:sp>
      <p:sp>
        <p:nvSpPr>
          <p:cNvPr id="13" name="Текст 12"/>
          <p:cNvSpPr>
            <a:spLocks noGrp="1"/>
          </p:cNvSpPr>
          <p:nvPr>
            <p:ph type="body" idx="1"/>
          </p:nvPr>
        </p:nvSpPr>
        <p:spPr>
          <a:xfrm>
            <a:off x="281444" y="666750"/>
            <a:ext cx="4290556"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25" name="Текст 24"/>
          <p:cNvSpPr>
            <a:spLocks noGrp="1"/>
          </p:cNvSpPr>
          <p:nvPr>
            <p:ph type="body" sz="half" idx="3"/>
          </p:nvPr>
        </p:nvSpPr>
        <p:spPr>
          <a:xfrm>
            <a:off x="4645025" y="666750"/>
            <a:ext cx="4292241"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Объект 3"/>
          <p:cNvSpPr>
            <a:spLocks noGrp="1"/>
          </p:cNvSpPr>
          <p:nvPr>
            <p:ph sz="quarter" idx="2"/>
          </p:nvPr>
        </p:nvSpPr>
        <p:spPr>
          <a:xfrm>
            <a:off x="281444" y="1316037"/>
            <a:ext cx="429055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8" name="Объект 27"/>
          <p:cNvSpPr>
            <a:spLocks noGrp="1"/>
          </p:cNvSpPr>
          <p:nvPr>
            <p:ph sz="quarter" idx="4"/>
          </p:nvPr>
        </p:nvSpPr>
        <p:spPr>
          <a:xfrm>
            <a:off x="4648730" y="1316037"/>
            <a:ext cx="428853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0" name="Дата 9"/>
          <p:cNvSpPr>
            <a:spLocks noGrp="1"/>
          </p:cNvSpPr>
          <p:nvPr>
            <p:ph type="dt" sz="half" idx="10"/>
          </p:nvPr>
        </p:nvSpPr>
        <p:spPr/>
        <p:txBody>
          <a:bodyPr/>
          <a:lstStyle/>
          <a:p>
            <a:fld id="{36D981A1-AFC8-49E6-ADEA-8A9F3E2E10AC}" type="datetimeFigureOut">
              <a:rPr lang="ru-RU" smtClean="0"/>
              <a:t>25.11.2014</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a:xfrm>
            <a:off x="8229600" y="6477000"/>
            <a:ext cx="762000" cy="246888"/>
          </a:xfrm>
        </p:spPr>
        <p:txBody>
          <a:bodyPr/>
          <a:lstStyle/>
          <a:p>
            <a:fld id="{88F9FF9C-5E88-44B2-9A86-C92FE70DAE7D}" type="slidenum">
              <a:rPr lang="ru-RU" smtClean="0"/>
              <a:t>‹#›</a:t>
            </a:fld>
            <a:endParaRPr lang="ru-RU"/>
          </a:p>
        </p:txBody>
      </p:sp>
      <p:sp>
        <p:nvSpPr>
          <p:cNvPr id="11" name="Прямая соединительная линия 10"/>
          <p:cNvSpPr>
            <a:spLocks noChangeShapeType="1"/>
          </p:cNvSpPr>
          <p:nvPr/>
        </p:nvSpPr>
        <p:spPr bwMode="auto">
          <a:xfrm>
            <a:off x="514350" y="6019800"/>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30" name="Заголовок 29"/>
          <p:cNvSpPr>
            <a:spLocks noGrp="1"/>
          </p:cNvSpPr>
          <p:nvPr>
            <p:ph type="title"/>
          </p:nvPr>
        </p:nvSpPr>
        <p:spPr>
          <a:xfrm>
            <a:off x="301752" y="457200"/>
            <a:ext cx="8686800" cy="841248"/>
          </a:xfrm>
        </p:spPr>
        <p:txBody>
          <a:bodyPr/>
          <a:lstStyle/>
          <a:p>
            <a:r>
              <a:rPr kumimoji="0" lang="ru-RU" smtClean="0"/>
              <a:t>Образец заголовка</a:t>
            </a:r>
            <a:endParaRPr kumimoji="0" lang="en-US"/>
          </a:p>
        </p:txBody>
      </p:sp>
      <p:sp>
        <p:nvSpPr>
          <p:cNvPr id="12" name="Дата 11"/>
          <p:cNvSpPr>
            <a:spLocks noGrp="1"/>
          </p:cNvSpPr>
          <p:nvPr>
            <p:ph type="dt" sz="half" idx="10"/>
          </p:nvPr>
        </p:nvSpPr>
        <p:spPr/>
        <p:txBody>
          <a:bodyPr/>
          <a:lstStyle/>
          <a:p>
            <a:fld id="{36D981A1-AFC8-49E6-ADEA-8A9F3E2E10AC}" type="datetimeFigureOut">
              <a:rPr lang="ru-RU" smtClean="0"/>
              <a:t>25.11.2014</a:t>
            </a:fld>
            <a:endParaRPr lang="ru-RU"/>
          </a:p>
        </p:txBody>
      </p:sp>
      <p:sp>
        <p:nvSpPr>
          <p:cNvPr id="21" name="Нижний колонтитул 20"/>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88F9FF9C-5E88-44B2-9A86-C92FE70DAE7D}" type="slidenum">
              <a:rPr lang="ru-RU" smtClean="0"/>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3" name="Дата 2"/>
          <p:cNvSpPr>
            <a:spLocks noGrp="1"/>
          </p:cNvSpPr>
          <p:nvPr>
            <p:ph type="dt" sz="half" idx="10"/>
          </p:nvPr>
        </p:nvSpPr>
        <p:spPr/>
        <p:txBody>
          <a:bodyPr/>
          <a:lstStyle/>
          <a:p>
            <a:fld id="{36D981A1-AFC8-49E6-ADEA-8A9F3E2E10AC}" type="datetimeFigureOut">
              <a:rPr lang="ru-RU" smtClean="0"/>
              <a:t>25.11.2014</a:t>
            </a:fld>
            <a:endParaRPr lang="ru-RU"/>
          </a:p>
        </p:txBody>
      </p:sp>
      <p:sp>
        <p:nvSpPr>
          <p:cNvPr id="24" name="Нижний колонтитул 23"/>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88F9FF9C-5E88-44B2-9A86-C92FE70DAE7D}"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8" name="Прямая соединительная линия 7"/>
          <p:cNvSpPr>
            <a:spLocks noChangeShapeType="1"/>
          </p:cNvSpPr>
          <p:nvPr/>
        </p:nvSpPr>
        <p:spPr bwMode="auto">
          <a:xfrm>
            <a:off x="514350" y="5849117"/>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Заголовок 11"/>
          <p:cNvSpPr>
            <a:spLocks noGrp="1"/>
          </p:cNvSpPr>
          <p:nvPr>
            <p:ph type="title"/>
          </p:nvPr>
        </p:nvSpPr>
        <p:spPr>
          <a:xfrm>
            <a:off x="457200" y="5486400"/>
            <a:ext cx="8458200" cy="520700"/>
          </a:xfrm>
        </p:spPr>
        <p:txBody>
          <a:bodyPr anchor="ctr"/>
          <a:lstStyle>
            <a:lvl1pPr algn="l">
              <a:buNone/>
              <a:defRPr sz="2000" b="1"/>
            </a:lvl1pPr>
          </a:lstStyle>
          <a:p>
            <a:r>
              <a:rPr kumimoji="0" lang="ru-RU" smtClean="0"/>
              <a:t>Образец заголовка</a:t>
            </a:r>
            <a:endParaRPr kumimoji="0" lang="en-US"/>
          </a:p>
        </p:txBody>
      </p:sp>
      <p:sp>
        <p:nvSpPr>
          <p:cNvPr id="26" name="Текст 25"/>
          <p:cNvSpPr>
            <a:spLocks noGrp="1"/>
          </p:cNvSpPr>
          <p:nvPr>
            <p:ph type="body" idx="2"/>
          </p:nvPr>
        </p:nvSpPr>
        <p:spPr>
          <a:xfrm>
            <a:off x="457200" y="609600"/>
            <a:ext cx="3008313" cy="4800600"/>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14" name="Объект 13"/>
          <p:cNvSpPr>
            <a:spLocks noGrp="1"/>
          </p:cNvSpPr>
          <p:nvPr>
            <p:ph sz="half" idx="1"/>
          </p:nvPr>
        </p:nvSpPr>
        <p:spPr>
          <a:xfrm>
            <a:off x="3575050" y="609600"/>
            <a:ext cx="5340350" cy="4800600"/>
          </a:xfrm>
        </p:spPr>
        <p:txBody>
          <a:bodyPr/>
          <a:lstStyle>
            <a:lvl1pPr>
              <a:defRPr sz="3200"/>
            </a:lvl1pPr>
            <a:lvl2pPr>
              <a:defRPr sz="2800"/>
            </a:lvl2pPr>
            <a:lvl3pPr>
              <a:defRPr sz="2400"/>
            </a:lvl3pPr>
            <a:lvl4pPr>
              <a:defRPr sz="2000"/>
            </a:lvl4pPr>
            <a:lvl5pPr>
              <a:defRPr sz="20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5" name="Дата 24"/>
          <p:cNvSpPr>
            <a:spLocks noGrp="1"/>
          </p:cNvSpPr>
          <p:nvPr>
            <p:ph type="dt" sz="half" idx="10"/>
          </p:nvPr>
        </p:nvSpPr>
        <p:spPr/>
        <p:txBody>
          <a:bodyPr/>
          <a:lstStyle/>
          <a:p>
            <a:fld id="{36D981A1-AFC8-49E6-ADEA-8A9F3E2E10AC}" type="datetimeFigureOut">
              <a:rPr lang="ru-RU" smtClean="0"/>
              <a:t>25.11.2014</a:t>
            </a:fld>
            <a:endParaRPr lang="ru-RU"/>
          </a:p>
        </p:txBody>
      </p:sp>
      <p:sp>
        <p:nvSpPr>
          <p:cNvPr id="29" name="Нижний колонтитул 28"/>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88F9FF9C-5E88-44B2-9A86-C92FE70DAE7D}" type="slidenum">
              <a:rPr lang="ru-RU" smtClean="0"/>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13" name="Рисунок 12"/>
          <p:cNvSpPr>
            <a:spLocks noGrp="1"/>
          </p:cNvSpPr>
          <p:nvPr>
            <p:ph type="pic" idx="1"/>
          </p:nvPr>
        </p:nvSpPr>
        <p:spPr>
          <a:xfrm>
            <a:off x="3505200" y="616634"/>
            <a:ext cx="5029200" cy="3657600"/>
          </a:xfrm>
          <a:solidFill>
            <a:schemeClr val="bg1"/>
          </a:solidFill>
          <a:ln w="6350">
            <a:solidFill>
              <a:schemeClr val="accent1"/>
            </a:solidFill>
          </a:ln>
          <a:effectLst>
            <a:reflection blurRad="1000" stA="49000" endA="500" endPos="10000" dist="900" dir="5400000" sy="-90000" algn="bl" rotWithShape="0"/>
          </a:effectLst>
        </p:spPr>
        <p:txBody>
          <a:bodyPr/>
          <a:lstStyle>
            <a:lvl1pPr marL="0" indent="0">
              <a:buNone/>
              <a:defRPr sz="3200"/>
            </a:lvl1pPr>
          </a:lstStyle>
          <a:p>
            <a:r>
              <a:rPr kumimoji="0" lang="ru-RU" smtClean="0"/>
              <a:t>Вставка рисунка</a:t>
            </a:r>
            <a:endParaRPr kumimoji="0" lang="en-US" dirty="0"/>
          </a:p>
        </p:txBody>
      </p:sp>
      <p:sp>
        <p:nvSpPr>
          <p:cNvPr id="7" name="Дата 6"/>
          <p:cNvSpPr>
            <a:spLocks noGrp="1"/>
          </p:cNvSpPr>
          <p:nvPr>
            <p:ph type="dt" sz="half" idx="10"/>
          </p:nvPr>
        </p:nvSpPr>
        <p:spPr/>
        <p:txBody>
          <a:bodyPr/>
          <a:lstStyle/>
          <a:p>
            <a:fld id="{36D981A1-AFC8-49E6-ADEA-8A9F3E2E10AC}" type="datetimeFigureOut">
              <a:rPr lang="ru-RU" smtClean="0"/>
              <a:t>25.11.2014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31" name="Номер слайда 30"/>
          <p:cNvSpPr>
            <a:spLocks noGrp="1"/>
          </p:cNvSpPr>
          <p:nvPr>
            <p:ph type="sldNum" sz="quarter" idx="12"/>
          </p:nvPr>
        </p:nvSpPr>
        <p:spPr/>
        <p:txBody>
          <a:bodyPr/>
          <a:lstStyle/>
          <a:p>
            <a:fld id="{88F9FF9C-5E88-44B2-9A86-C92FE70DAE7D}" type="slidenum">
              <a:rPr lang="ru-RU" smtClean="0"/>
              <a:t>‹#›</a:t>
            </a:fld>
            <a:endParaRPr lang="ru-RU"/>
          </a:p>
        </p:txBody>
      </p:sp>
      <p:sp>
        <p:nvSpPr>
          <p:cNvPr id="17" name="Заголовок 16"/>
          <p:cNvSpPr>
            <a:spLocks noGrp="1"/>
          </p:cNvSpPr>
          <p:nvPr>
            <p:ph type="title"/>
          </p:nvPr>
        </p:nvSpPr>
        <p:spPr>
          <a:xfrm>
            <a:off x="381000" y="4993760"/>
            <a:ext cx="5867400" cy="522288"/>
          </a:xfrm>
        </p:spPr>
        <p:txBody>
          <a:bodyPr anchor="ctr"/>
          <a:lstStyle>
            <a:lvl1pPr algn="l">
              <a:buNone/>
              <a:defRPr sz="2000" b="1"/>
            </a:lvl1pPr>
          </a:lstStyle>
          <a:p>
            <a:r>
              <a:rPr kumimoji="0" lang="ru-RU" smtClean="0"/>
              <a:t>Образец заголовка</a:t>
            </a:r>
            <a:endParaRPr kumimoji="0" lang="en-US"/>
          </a:p>
        </p:txBody>
      </p:sp>
      <p:sp>
        <p:nvSpPr>
          <p:cNvPr id="26" name="Текст 25"/>
          <p:cNvSpPr>
            <a:spLocks noGrp="1"/>
          </p:cNvSpPr>
          <p:nvPr>
            <p:ph type="body" sz="half" idx="2"/>
          </p:nvPr>
        </p:nvSpPr>
        <p:spPr>
          <a:xfrm>
            <a:off x="381000" y="5533218"/>
            <a:ext cx="5867400" cy="768350"/>
          </a:xfrm>
        </p:spPr>
        <p:txBody>
          <a:bodyPr lIns="109728" tIns="0"/>
          <a:lstStyle>
            <a:lvl1pPr marL="0" indent="0">
              <a:buNone/>
              <a:defRPr sz="14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Прямая соединительная линия 6"/>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8" name="Текст 7"/>
          <p:cNvSpPr>
            <a:spLocks noGrp="1"/>
          </p:cNvSpPr>
          <p:nvPr>
            <p:ph type="body" idx="1"/>
          </p:nvPr>
        </p:nvSpPr>
        <p:spPr>
          <a:xfrm>
            <a:off x="304800" y="1554162"/>
            <a:ext cx="8686800" cy="4525963"/>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1" name="Дата 10"/>
          <p:cNvSpPr>
            <a:spLocks noGrp="1"/>
          </p:cNvSpPr>
          <p:nvPr>
            <p:ph type="dt" sz="half" idx="2"/>
          </p:nvPr>
        </p:nvSpPr>
        <p:spPr>
          <a:xfrm>
            <a:off x="6477000" y="76200"/>
            <a:ext cx="2514600" cy="288925"/>
          </a:xfrm>
          <a:prstGeom prst="rect">
            <a:avLst/>
          </a:prstGeom>
        </p:spPr>
        <p:txBody>
          <a:bodyPr vert="horz"/>
          <a:lstStyle>
            <a:lvl1pPr algn="l" eaLnBrk="1" latinLnBrk="0" hangingPunct="1">
              <a:defRPr kumimoji="0" sz="1200">
                <a:solidFill>
                  <a:schemeClr val="accent1">
                    <a:shade val="75000"/>
                  </a:schemeClr>
                </a:solidFill>
              </a:defRPr>
            </a:lvl1pPr>
          </a:lstStyle>
          <a:p>
            <a:fld id="{36D981A1-AFC8-49E6-ADEA-8A9F3E2E10AC}" type="datetimeFigureOut">
              <a:rPr lang="ru-RU" smtClean="0"/>
              <a:t>25.11.2014</a:t>
            </a:fld>
            <a:endParaRPr lang="ru-RU"/>
          </a:p>
        </p:txBody>
      </p:sp>
      <p:sp>
        <p:nvSpPr>
          <p:cNvPr id="28" name="Нижний колонтитул 27"/>
          <p:cNvSpPr>
            <a:spLocks noGrp="1"/>
          </p:cNvSpPr>
          <p:nvPr>
            <p:ph type="ftr" sz="quarter" idx="3"/>
          </p:nvPr>
        </p:nvSpPr>
        <p:spPr>
          <a:xfrm>
            <a:off x="3124200" y="76200"/>
            <a:ext cx="3352800" cy="288925"/>
          </a:xfrm>
          <a:prstGeom prst="rect">
            <a:avLst/>
          </a:prstGeom>
        </p:spPr>
        <p:txBody>
          <a:bodyPr vert="horz"/>
          <a:lstStyle>
            <a:lvl1pPr algn="r" eaLnBrk="1" latinLnBrk="0" hangingPunct="1">
              <a:defRPr kumimoji="0" sz="1200">
                <a:solidFill>
                  <a:schemeClr val="accent1">
                    <a:shade val="75000"/>
                  </a:schemeClr>
                </a:solidFill>
              </a:defRPr>
            </a:lvl1pPr>
          </a:lstStyle>
          <a:p>
            <a:endParaRPr lang="ru-RU"/>
          </a:p>
        </p:txBody>
      </p:sp>
      <p:sp>
        <p:nvSpPr>
          <p:cNvPr id="5" name="Номер слайда 4"/>
          <p:cNvSpPr>
            <a:spLocks noGrp="1"/>
          </p:cNvSpPr>
          <p:nvPr>
            <p:ph type="sldNum" sz="quarter" idx="4"/>
          </p:nvPr>
        </p:nvSpPr>
        <p:spPr>
          <a:xfrm>
            <a:off x="8229600" y="6477000"/>
            <a:ext cx="762000" cy="244475"/>
          </a:xfrm>
          <a:prstGeom prst="rect">
            <a:avLst/>
          </a:prstGeom>
        </p:spPr>
        <p:txBody>
          <a:bodyPr vert="horz"/>
          <a:lstStyle>
            <a:lvl1pPr algn="r" eaLnBrk="1" latinLnBrk="0" hangingPunct="1">
              <a:defRPr kumimoji="0" sz="1200">
                <a:solidFill>
                  <a:schemeClr val="accent1">
                    <a:shade val="75000"/>
                  </a:schemeClr>
                </a:solidFill>
              </a:defRPr>
            </a:lvl1pPr>
          </a:lstStyle>
          <a:p>
            <a:fld id="{88F9FF9C-5E88-44B2-9A86-C92FE70DAE7D}" type="slidenum">
              <a:rPr lang="ru-RU" smtClean="0"/>
              <a:t>‹#›</a:t>
            </a:fld>
            <a:endParaRPr lang="ru-RU"/>
          </a:p>
        </p:txBody>
      </p:sp>
      <p:sp>
        <p:nvSpPr>
          <p:cNvPr id="10" name="Заголовок 9"/>
          <p:cNvSpPr>
            <a:spLocks noGrp="1"/>
          </p:cNvSpPr>
          <p:nvPr>
            <p:ph type="title"/>
          </p:nvPr>
        </p:nvSpPr>
        <p:spPr>
          <a:xfrm>
            <a:off x="304800" y="457200"/>
            <a:ext cx="8686800" cy="838200"/>
          </a:xfrm>
          <a:prstGeom prst="rect">
            <a:avLst/>
          </a:prstGeom>
        </p:spPr>
        <p:txBody>
          <a:bodyPr vert="horz" anchor="ctr">
            <a:normAutofit/>
          </a:bodyPr>
          <a:lstStyle/>
          <a:p>
            <a:r>
              <a:rPr kumimoji="0" lang="ru-RU" smtClean="0"/>
              <a:t>Образец заголовка</a:t>
            </a:r>
            <a:endParaRPr kumimoji="0" lang="en-US"/>
          </a:p>
        </p:txBody>
      </p:sp>
      <p:sp>
        <p:nvSpPr>
          <p:cNvPr id="9" name="Прямая соединительная линия 8"/>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Прямая соединительная линия 11"/>
          <p:cNvSpPr>
            <a:spLocks noChangeShapeType="1"/>
          </p:cNvSpPr>
          <p:nvPr/>
        </p:nvSpPr>
        <p:spPr bwMode="auto">
          <a:xfrm>
            <a:off x="514350" y="1057986"/>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rtl="0" eaLnBrk="1" latinLnBrk="0" hangingPunct="1">
        <a:spcBef>
          <a:spcPct val="0"/>
        </a:spcBef>
        <a:buNone/>
        <a:defRPr kumimoji="0" sz="3600" kern="1200" cap="all" baseline="0">
          <a:solidFill>
            <a:schemeClr val="tx2"/>
          </a:solidFill>
          <a:effectLst>
            <a:reflection blurRad="12700" stA="48000" endA="300" endPos="55000" dir="5400000" sy="-90000" algn="bl" rotWithShape="0"/>
          </a:effectLst>
          <a:latin typeface="+mj-lt"/>
          <a:ea typeface="+mj-ea"/>
          <a:cs typeface="+mj-cs"/>
        </a:defRPr>
      </a:lvl1pPr>
    </p:titleStyle>
    <p:bodyStyle>
      <a:lvl1pPr marL="342900" indent="-342900" algn="l" rtl="0" eaLnBrk="1" latinLnBrk="0" hangingPunct="1">
        <a:spcBef>
          <a:spcPct val="20000"/>
        </a:spcBef>
        <a:buClr>
          <a:schemeClr val="accent1"/>
        </a:buClr>
        <a:buSzPct val="70000"/>
        <a:buFont typeface="Wingdings 2"/>
        <a:buChar char=""/>
        <a:defRPr kumimoji="0" sz="3200" kern="1200">
          <a:solidFill>
            <a:schemeClr val="tx2"/>
          </a:solidFill>
          <a:latin typeface="+mn-lt"/>
          <a:ea typeface="+mn-ea"/>
          <a:cs typeface="+mn-cs"/>
        </a:defRPr>
      </a:lvl1pPr>
      <a:lvl2pPr marL="742950" indent="-285750" algn="l" rtl="0" eaLnBrk="1" latinLnBrk="0" hangingPunct="1">
        <a:spcBef>
          <a:spcPct val="20000"/>
        </a:spcBef>
        <a:buClr>
          <a:schemeClr val="accent1"/>
        </a:buClr>
        <a:buSzPct val="70000"/>
        <a:buFont typeface="Wingdings 2"/>
        <a:buChar char=""/>
        <a:defRPr kumimoji="0" sz="2800" kern="1200">
          <a:solidFill>
            <a:schemeClr val="tx2"/>
          </a:solidFill>
          <a:latin typeface="+mn-lt"/>
          <a:ea typeface="+mn-ea"/>
          <a:cs typeface="+mn-cs"/>
        </a:defRPr>
      </a:lvl2pPr>
      <a:lvl3pPr marL="1143000" indent="-228600" algn="l" rtl="0" eaLnBrk="1" latinLnBrk="0" hangingPunct="1">
        <a:spcBef>
          <a:spcPct val="20000"/>
        </a:spcBef>
        <a:buClr>
          <a:schemeClr val="accent1"/>
        </a:buClr>
        <a:buSzPct val="70000"/>
        <a:buFont typeface="Wingdings 2"/>
        <a:buChar char=""/>
        <a:defRPr kumimoji="0" sz="2400" kern="1200">
          <a:solidFill>
            <a:schemeClr val="tx2"/>
          </a:solidFill>
          <a:latin typeface="+mn-lt"/>
          <a:ea typeface="+mn-ea"/>
          <a:cs typeface="+mn-cs"/>
        </a:defRPr>
      </a:lvl3pPr>
      <a:lvl4pPr marL="1600200" indent="-228600" algn="l" rtl="0" eaLnBrk="1" latinLnBrk="0" hangingPunct="1">
        <a:spcBef>
          <a:spcPct val="20000"/>
        </a:spcBef>
        <a:buClr>
          <a:schemeClr val="accent1"/>
        </a:buClr>
        <a:buSzPct val="70000"/>
        <a:buFont typeface="Wingdings 2"/>
        <a:buChar char=""/>
        <a:defRPr kumimoji="0" sz="2000" kern="1200">
          <a:solidFill>
            <a:schemeClr val="tx2"/>
          </a:solidFill>
          <a:latin typeface="+mn-lt"/>
          <a:ea typeface="+mn-ea"/>
          <a:cs typeface="+mn-cs"/>
        </a:defRPr>
      </a:lvl4pPr>
      <a:lvl5pPr marL="20574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5pPr>
      <a:lvl6pPr marL="25146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6pPr>
      <a:lvl7pPr marL="2971800" indent="-228600" algn="l" rtl="0" eaLnBrk="1" latinLnBrk="0" hangingPunct="1">
        <a:spcBef>
          <a:spcPct val="20000"/>
        </a:spcBef>
        <a:buClr>
          <a:schemeClr val="accent1"/>
        </a:buClr>
        <a:buSzPct val="60000"/>
        <a:buFont typeface="Wingdings 2"/>
        <a:buChar char=""/>
        <a:defRPr kumimoji="0" sz="1600" kern="1200">
          <a:solidFill>
            <a:schemeClr val="tx2"/>
          </a:solidFill>
          <a:latin typeface="+mn-lt"/>
          <a:ea typeface="+mn-ea"/>
          <a:cs typeface="+mn-cs"/>
        </a:defRPr>
      </a:lvl7pPr>
      <a:lvl8pPr marL="3429000" indent="-228600" algn="l" rtl="0" eaLnBrk="1" latinLnBrk="0" hangingPunct="1">
        <a:spcBef>
          <a:spcPct val="20000"/>
        </a:spcBef>
        <a:buClr>
          <a:schemeClr val="accent1"/>
        </a:buClr>
        <a:buSzPct val="60000"/>
        <a:buFont typeface="Wingdings 2"/>
        <a:buChar char=""/>
        <a:defRPr kumimoji="0" sz="1600" kern="1200" baseline="0">
          <a:solidFill>
            <a:schemeClr val="tx2"/>
          </a:solidFill>
          <a:latin typeface="+mn-lt"/>
          <a:ea typeface="+mn-ea"/>
          <a:cs typeface="+mn-cs"/>
        </a:defRPr>
      </a:lvl8pPr>
      <a:lvl9pPr marL="3886200" indent="-228600" algn="l" rtl="0" eaLnBrk="1" latinLnBrk="0" hangingPunct="1">
        <a:spcBef>
          <a:spcPct val="20000"/>
        </a:spcBef>
        <a:buClr>
          <a:schemeClr val="accent1"/>
        </a:buClr>
        <a:buSzPct val="60000"/>
        <a:buFont typeface="Wingdings 2"/>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24000" y="1143000"/>
            <a:ext cx="6096000" cy="457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22976164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23528" y="260648"/>
            <a:ext cx="8424936" cy="5954451"/>
          </a:xfrm>
          <a:prstGeom prst="rect">
            <a:avLst/>
          </a:prstGeom>
        </p:spPr>
        <p:txBody>
          <a:bodyPr wrap="square">
            <a:spAutoFit/>
          </a:bodyPr>
          <a:lstStyle/>
          <a:p>
            <a:pPr algn="ctr">
              <a:lnSpc>
                <a:spcPct val="115000"/>
              </a:lnSpc>
              <a:spcAft>
                <a:spcPts val="1000"/>
              </a:spcAft>
            </a:pPr>
            <a:r>
              <a:rPr lang="tt-RU" sz="3600" b="1" dirty="0" smtClean="0">
                <a:solidFill>
                  <a:srgbClr val="0070C0"/>
                </a:solidFill>
                <a:effectLst/>
                <a:latin typeface="Times New Roman"/>
                <a:ea typeface="Calibri"/>
                <a:cs typeface="Times New Roman"/>
              </a:rPr>
              <a:t>Чыпчык.</a:t>
            </a:r>
            <a:endParaRPr lang="ru-RU" sz="3600" dirty="0">
              <a:solidFill>
                <a:srgbClr val="0070C0"/>
              </a:solidFill>
              <a:ea typeface="Calibri"/>
              <a:cs typeface="Times New Roman"/>
            </a:endParaRPr>
          </a:p>
          <a:p>
            <a:pPr>
              <a:lnSpc>
                <a:spcPct val="115000"/>
              </a:lnSpc>
              <a:spcAft>
                <a:spcPts val="1000"/>
              </a:spcAft>
            </a:pPr>
            <a:r>
              <a:rPr lang="tt-RU" sz="3600" dirty="0" smtClean="0">
                <a:solidFill>
                  <a:srgbClr val="0070C0"/>
                </a:solidFill>
                <a:effectLst/>
                <a:latin typeface="Times New Roman"/>
                <a:ea typeface="Calibri"/>
                <a:cs typeface="Times New Roman"/>
              </a:rPr>
              <a:t>Бик салкын кышкы көн . Ләйсән урамга чыкты. Ләкин урамда дуслары  юк иде.  Ләйсән агач астында бер кош күрде.  Бу  туңган  чыпчык иде. Ләйсән чыпчыкны өенә алып керде. Ул аңа ипи белән су бирде. Чыпчык ике-өч көн өйдә яшәде.  Хәзер ул урамда яши. Чыпчык көн саен очып килә, ә Ләйсән аңа җим бирә</a:t>
            </a:r>
            <a:r>
              <a:rPr lang="tt-RU" sz="3600" dirty="0" smtClean="0">
                <a:solidFill>
                  <a:srgbClr val="FFFF00"/>
                </a:solidFill>
                <a:effectLst/>
                <a:latin typeface="Times New Roman"/>
                <a:ea typeface="Calibri"/>
                <a:cs typeface="Times New Roman"/>
              </a:rPr>
              <a:t>.</a:t>
            </a:r>
            <a:endParaRPr lang="ru-RU" sz="3600" dirty="0">
              <a:solidFill>
                <a:srgbClr val="FFFF00"/>
              </a:solidFill>
              <a:ea typeface="Calibri"/>
              <a:cs typeface="Times New Roman"/>
            </a:endParaRPr>
          </a:p>
        </p:txBody>
      </p:sp>
    </p:spTree>
    <p:extLst>
      <p:ext uri="{BB962C8B-B14F-4D97-AF65-F5344CB8AC3E}">
        <p14:creationId xmlns:p14="http://schemas.microsoft.com/office/powerpoint/2010/main" val="257379725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12540" y="836712"/>
            <a:ext cx="6987852" cy="53285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289326642"/>
      </p:ext>
    </p:extLst>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Трек">
  <a:themeElements>
    <a:clrScheme name="Трек">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Трек">
      <a:majorFont>
        <a:latin typeface="Franklin Gothic Medium"/>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Трек">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blipFill>
          <a:blip xmlns:r="http://schemas.openxmlformats.org/officeDocument/2006/relationships" r:embed="rId1">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2">
            <a:duotone>
              <a:schemeClr val="phClr">
                <a:shade val="30000"/>
                <a:satMod val="455000"/>
              </a:schemeClr>
              <a:schemeClr val="phClr">
                <a:tint val="95000"/>
                <a:satMod val="120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Trek</Template>
  <TotalTime>8</TotalTime>
  <Words>65</Words>
  <Application>Microsoft Office PowerPoint</Application>
  <PresentationFormat>Экран (4:3)</PresentationFormat>
  <Paragraphs>2</Paragraphs>
  <Slides>3</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3</vt:i4>
      </vt:variant>
    </vt:vector>
  </HeadingPairs>
  <TitlesOfParts>
    <vt:vector size="4" baseType="lpstr">
      <vt:lpstr>Трек</vt:lpstr>
      <vt:lpstr>Презентация PowerPoint</vt:lpstr>
      <vt:lpstr>Презентация PowerPoint</vt:lpstr>
      <vt:lpstr>Презентация PowerPoint</vt:lpstr>
    </vt:vector>
  </TitlesOfParts>
  <Company>SPecialiST RePack</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Эльдорадо</dc:creator>
  <cp:lastModifiedBy>Эльдорадо</cp:lastModifiedBy>
  <cp:revision>1</cp:revision>
  <dcterms:created xsi:type="dcterms:W3CDTF">2014-11-25T16:52:16Z</dcterms:created>
  <dcterms:modified xsi:type="dcterms:W3CDTF">2014-11-25T17:00:44Z</dcterms:modified>
</cp:coreProperties>
</file>