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77" r:id="rId3"/>
    <p:sldId id="278" r:id="rId4"/>
    <p:sldId id="257" r:id="rId5"/>
    <p:sldId id="268" r:id="rId6"/>
    <p:sldId id="282" r:id="rId7"/>
    <p:sldId id="266" r:id="rId8"/>
    <p:sldId id="270" r:id="rId9"/>
    <p:sldId id="28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6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D04A5-3886-4474-953D-AF1238EBA3A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80674-8FC8-42BC-BFF4-3F1C20A9F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5336D-7E9B-4C60-9335-575549CF49B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4D42B1C-087F-444B-91DE-5C3C280765FF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58F78A5-261D-4224-9DE0-F9918CAD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pedsovet.su/load/321-1-0-14568" TargetMode="External"/><Relationship Id="rId3" Type="http://schemas.openxmlformats.org/officeDocument/2006/relationships/hyperlink" Target="http://img0.bloggum.com/upload/lib/img/5018/500/r_tdv2x961wbk6isqc4j58.jpg" TargetMode="External"/><Relationship Id="rId7" Type="http://schemas.openxmlformats.org/officeDocument/2006/relationships/hyperlink" Target="http://stat17.privet.ru/lr/0932d9170b0a3f34046e6a4fcac6df40" TargetMode="External"/><Relationship Id="rId2" Type="http://schemas.openxmlformats.org/officeDocument/2006/relationships/hyperlink" Target="http://damochka.ru/images/photo/forum/upload/post-47-1319458982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52.radikal.ru/i137/0811/09/7158a9878ebe.png" TargetMode="External"/><Relationship Id="rId5" Type="http://schemas.openxmlformats.org/officeDocument/2006/relationships/hyperlink" Target="http://www.mouschool12.ucoz.ru/photos/novosti_2010-11/Solnishno.png" TargetMode="External"/><Relationship Id="rId4" Type="http://schemas.openxmlformats.org/officeDocument/2006/relationships/hyperlink" Target="http://img169.imageshack.us/img169/3782/ur7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643182"/>
            <a:ext cx="8458200" cy="2157418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          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             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Урок русского языка во 2 классе </a:t>
            </a:r>
          </a:p>
          <a:p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642918"/>
            <a:ext cx="70009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     Как </a:t>
            </a:r>
            <a:r>
              <a:rPr lang="ru-RU" sz="5400" b="1" dirty="0">
                <a:solidFill>
                  <a:srgbClr val="C00000"/>
                </a:solidFill>
              </a:rPr>
              <a:t>делаются </a:t>
            </a:r>
            <a:r>
              <a:rPr lang="ru-RU" sz="5400" b="1" dirty="0" smtClean="0">
                <a:solidFill>
                  <a:srgbClr val="C00000"/>
                </a:solidFill>
              </a:rPr>
              <a:t>слова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     Что </a:t>
            </a:r>
            <a:r>
              <a:rPr lang="ru-RU" sz="5400" b="1" dirty="0">
                <a:solidFill>
                  <a:srgbClr val="C00000"/>
                </a:solidFill>
              </a:rPr>
              <a:t>такое </a:t>
            </a:r>
            <a:r>
              <a:rPr lang="ru-RU" sz="5400" b="1" dirty="0" smtClean="0">
                <a:solidFill>
                  <a:srgbClr val="C00000"/>
                </a:solidFill>
              </a:rPr>
              <a:t>суффикс 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554" y="4786322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571481"/>
            <a:ext cx="72152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Образуйте новые слова с помощью суффиксов: 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тель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-, - ник-, -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ист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250030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строи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286124"/>
            <a:ext cx="2428892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чита</a:t>
            </a:r>
            <a:r>
              <a:rPr lang="ru-RU" sz="4000" b="1" dirty="0" smtClean="0">
                <a:solidFill>
                  <a:srgbClr val="FF0000"/>
                </a:solidFill>
              </a:rPr>
              <a:t>тель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357430"/>
            <a:ext cx="2428892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води</a:t>
            </a:r>
            <a:r>
              <a:rPr lang="ru-RU" sz="4000" b="1" dirty="0" smtClean="0">
                <a:solidFill>
                  <a:srgbClr val="FF0000"/>
                </a:solidFill>
              </a:rPr>
              <a:t>тель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3286124"/>
            <a:ext cx="2428892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охран</a:t>
            </a:r>
            <a:r>
              <a:rPr lang="ru-RU" sz="4000" b="1" dirty="0" smtClean="0">
                <a:solidFill>
                  <a:srgbClr val="FF0000"/>
                </a:solidFill>
              </a:rPr>
              <a:t>ник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2357430"/>
            <a:ext cx="2571768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началь</a:t>
            </a:r>
            <a:r>
              <a:rPr lang="ru-RU" sz="4000" b="1" dirty="0" smtClean="0">
                <a:solidFill>
                  <a:srgbClr val="FF0000"/>
                </a:solidFill>
              </a:rPr>
              <a:t>ник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3286124"/>
            <a:ext cx="2500330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гитар</a:t>
            </a:r>
            <a:r>
              <a:rPr lang="ru-RU" sz="4000" b="1" dirty="0" smtClean="0">
                <a:solidFill>
                  <a:srgbClr val="FF0000"/>
                </a:solidFill>
              </a:rPr>
              <a:t>ист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00760" y="2357430"/>
            <a:ext cx="2786082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трактор</a:t>
            </a:r>
            <a:r>
              <a:rPr lang="ru-RU" sz="4000" b="1" dirty="0" smtClean="0">
                <a:solidFill>
                  <a:srgbClr val="FF0000"/>
                </a:solidFill>
              </a:rPr>
              <a:t>ист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Нашивка 13"/>
          <p:cNvSpPr>
            <a:spLocks/>
          </p:cNvSpPr>
          <p:nvPr/>
        </p:nvSpPr>
        <p:spPr>
          <a:xfrm rot="16200000">
            <a:off x="2503990" y="1925110"/>
            <a:ext cx="206928" cy="928691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>
            <a:spLocks/>
          </p:cNvSpPr>
          <p:nvPr/>
        </p:nvSpPr>
        <p:spPr>
          <a:xfrm rot="16200000">
            <a:off x="2289676" y="2853804"/>
            <a:ext cx="206928" cy="928691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Нашивка 20"/>
          <p:cNvSpPr>
            <a:spLocks/>
          </p:cNvSpPr>
          <p:nvPr/>
        </p:nvSpPr>
        <p:spPr>
          <a:xfrm rot="16200000">
            <a:off x="5290071" y="1925111"/>
            <a:ext cx="206929" cy="928691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Нашивка 21"/>
          <p:cNvSpPr>
            <a:spLocks/>
          </p:cNvSpPr>
          <p:nvPr/>
        </p:nvSpPr>
        <p:spPr>
          <a:xfrm rot="16200000">
            <a:off x="5290071" y="2782367"/>
            <a:ext cx="206929" cy="928691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>
            <a:spLocks/>
          </p:cNvSpPr>
          <p:nvPr/>
        </p:nvSpPr>
        <p:spPr>
          <a:xfrm rot="16200000">
            <a:off x="8215338" y="2000240"/>
            <a:ext cx="214313" cy="785817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Нашивка 23"/>
          <p:cNvSpPr>
            <a:spLocks/>
          </p:cNvSpPr>
          <p:nvPr/>
        </p:nvSpPr>
        <p:spPr>
          <a:xfrm rot="16200000">
            <a:off x="7826122" y="2960960"/>
            <a:ext cx="206929" cy="714381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00043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Образуйте новые слова с помощью суффиксов: 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очк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-, -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чик-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уньк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-, -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еньк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2428868"/>
            <a:ext cx="7929618" cy="235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Саглара</a:t>
            </a:r>
            <a:r>
              <a:rPr lang="ru-RU" sz="3600" b="1" dirty="0" smtClean="0"/>
              <a:t> </a:t>
            </a:r>
            <a:r>
              <a:rPr lang="ru-RU" sz="3600" b="1" dirty="0" smtClean="0"/>
              <a:t>–		       </a:t>
            </a:r>
            <a:r>
              <a:rPr lang="ru-RU" sz="3600" b="1" dirty="0" err="1" smtClean="0"/>
              <a:t>Церен</a:t>
            </a:r>
            <a:r>
              <a:rPr lang="ru-RU" sz="3600" b="1" dirty="0" smtClean="0"/>
              <a:t>- </a:t>
            </a:r>
            <a:endParaRPr lang="ru-RU" sz="3600" b="1" dirty="0" smtClean="0"/>
          </a:p>
          <a:p>
            <a:r>
              <a:rPr lang="ru-RU" sz="3600" b="1" dirty="0" smtClean="0"/>
              <a:t> </a:t>
            </a:r>
            <a:r>
              <a:rPr lang="ru-RU" sz="3600" b="1" dirty="0" err="1" smtClean="0"/>
              <a:t>Баир</a:t>
            </a:r>
            <a:r>
              <a:rPr lang="ru-RU" sz="3600" b="1" dirty="0" smtClean="0"/>
              <a:t>– </a:t>
            </a:r>
            <a:r>
              <a:rPr lang="ru-RU" sz="3600" b="1" dirty="0" smtClean="0"/>
              <a:t>                             </a:t>
            </a:r>
            <a:r>
              <a:rPr lang="ru-RU" sz="3600" b="1" dirty="0" err="1" smtClean="0"/>
              <a:t>Алтана</a:t>
            </a:r>
            <a:r>
              <a:rPr lang="ru-RU" sz="3600" b="1" dirty="0" smtClean="0"/>
              <a:t>-        </a:t>
            </a:r>
            <a:endParaRPr lang="ru-RU" sz="3600" b="1" dirty="0" smtClean="0"/>
          </a:p>
          <a:p>
            <a:r>
              <a:rPr lang="ru-RU" sz="3600" b="1" dirty="0" smtClean="0"/>
              <a:t> </a:t>
            </a:r>
            <a:r>
              <a:rPr lang="ru-RU" sz="3600" b="1" dirty="0" err="1" smtClean="0"/>
              <a:t>Алдар</a:t>
            </a:r>
            <a:r>
              <a:rPr lang="ru-RU" sz="3600" b="1" dirty="0" smtClean="0"/>
              <a:t> </a:t>
            </a:r>
            <a:r>
              <a:rPr lang="ru-RU" sz="3600" b="1" dirty="0" smtClean="0"/>
              <a:t>–   </a:t>
            </a:r>
            <a:r>
              <a:rPr lang="ru-RU" sz="3600" b="1" dirty="0" smtClean="0"/>
              <a:t>                       </a:t>
            </a:r>
            <a:r>
              <a:rPr lang="ru-RU" sz="3600" b="1" dirty="0" err="1" smtClean="0"/>
              <a:t>Заяна</a:t>
            </a:r>
            <a:r>
              <a:rPr lang="ru-RU" sz="3600" b="1" dirty="0" smtClean="0"/>
              <a:t>-</a:t>
            </a:r>
            <a:endParaRPr lang="ru-RU" sz="3600" b="1" dirty="0" smtClean="0"/>
          </a:p>
          <a:p>
            <a:r>
              <a:rPr lang="ru-RU" sz="3600" b="1" dirty="0" smtClean="0"/>
              <a:t> </a:t>
            </a:r>
            <a:r>
              <a:rPr lang="ru-RU" sz="3600" b="1" dirty="0" err="1" smtClean="0"/>
              <a:t>Айса</a:t>
            </a:r>
            <a:r>
              <a:rPr lang="ru-RU" sz="3600" b="1" dirty="0" smtClean="0"/>
              <a:t> -</a:t>
            </a:r>
            <a:r>
              <a:rPr lang="ru-RU" sz="3600" b="1" dirty="0" smtClean="0"/>
              <a:t>                              Бая-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86446" y="2500306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Образуйте новые слова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1428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/>
              <a:t>  </a:t>
            </a:r>
          </a:p>
          <a:p>
            <a:pPr>
              <a:buNone/>
            </a:pPr>
            <a:r>
              <a:rPr lang="ru-RU" sz="4800" b="1" dirty="0" smtClean="0"/>
              <a:t>                 – </a:t>
            </a:r>
          </a:p>
          <a:p>
            <a:pPr>
              <a:buNone/>
            </a:pPr>
            <a:r>
              <a:rPr lang="ru-RU" sz="4800" b="1" dirty="0" smtClean="0"/>
              <a:t>                 – </a:t>
            </a:r>
          </a:p>
          <a:p>
            <a:pPr>
              <a:buNone/>
            </a:pPr>
            <a:r>
              <a:rPr lang="ru-RU" sz="4800" b="1" dirty="0" smtClean="0"/>
              <a:t>                 </a:t>
            </a:r>
          </a:p>
          <a:p>
            <a:pPr>
              <a:buNone/>
            </a:pPr>
            <a:r>
              <a:rPr lang="ru-RU" sz="4800" b="1" dirty="0" smtClean="0"/>
              <a:t>  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4429132"/>
            <a:ext cx="2428892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стол</a:t>
            </a:r>
            <a:r>
              <a:rPr lang="ru-RU" sz="4800" b="1" dirty="0" smtClean="0">
                <a:solidFill>
                  <a:schemeClr val="accent2"/>
                </a:solidFill>
              </a:rPr>
              <a:t>ик</a:t>
            </a:r>
            <a:endParaRPr lang="ru-RU" sz="4800" dirty="0">
              <a:solidFill>
                <a:schemeClr val="accent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357694"/>
            <a:ext cx="2143140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Стол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3429000"/>
            <a:ext cx="2428892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хвост</a:t>
            </a:r>
            <a:r>
              <a:rPr lang="ru-RU" sz="4800" b="1" dirty="0" smtClean="0">
                <a:solidFill>
                  <a:schemeClr val="accent2"/>
                </a:solidFill>
              </a:rPr>
              <a:t>ик</a:t>
            </a:r>
            <a:endParaRPr lang="ru-RU" sz="4800" dirty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2428868"/>
            <a:ext cx="2143140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Дом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3357562"/>
            <a:ext cx="2143140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Хвост 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2428868"/>
            <a:ext cx="2428892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дом</a:t>
            </a:r>
            <a:r>
              <a:rPr lang="ru-RU" sz="4800" b="1" dirty="0" smtClean="0">
                <a:solidFill>
                  <a:schemeClr val="accent2"/>
                </a:solidFill>
              </a:rPr>
              <a:t>ик</a:t>
            </a:r>
            <a:endParaRPr lang="ru-RU" sz="4800" dirty="0">
              <a:solidFill>
                <a:schemeClr val="accent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0430" y="1357298"/>
            <a:ext cx="2428892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нос</a:t>
            </a:r>
            <a:r>
              <a:rPr lang="ru-RU" sz="4800" b="1" dirty="0" smtClean="0">
                <a:solidFill>
                  <a:schemeClr val="accent2"/>
                </a:solidFill>
              </a:rPr>
              <a:t>ик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1428736"/>
            <a:ext cx="2143140" cy="78581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Нос</a:t>
            </a:r>
            <a:r>
              <a:rPr lang="ru-RU" b="1" dirty="0" smtClean="0"/>
              <a:t>   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857488" y="1785926"/>
            <a:ext cx="35719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Нашивка 16"/>
          <p:cNvSpPr>
            <a:spLocks/>
          </p:cNvSpPr>
          <p:nvPr/>
        </p:nvSpPr>
        <p:spPr>
          <a:xfrm rot="16200000">
            <a:off x="4572002" y="1214420"/>
            <a:ext cx="214313" cy="642943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ашивка 17"/>
          <p:cNvSpPr>
            <a:spLocks/>
          </p:cNvSpPr>
          <p:nvPr/>
        </p:nvSpPr>
        <p:spPr>
          <a:xfrm rot="16200000">
            <a:off x="4790008" y="2282298"/>
            <a:ext cx="206928" cy="642943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Нашивка 18"/>
          <p:cNvSpPr>
            <a:spLocks/>
          </p:cNvSpPr>
          <p:nvPr/>
        </p:nvSpPr>
        <p:spPr>
          <a:xfrm rot="16200000">
            <a:off x="5075760" y="3282430"/>
            <a:ext cx="206928" cy="642943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>
            <a:spLocks/>
          </p:cNvSpPr>
          <p:nvPr/>
        </p:nvSpPr>
        <p:spPr>
          <a:xfrm rot="16200000">
            <a:off x="4790007" y="4354001"/>
            <a:ext cx="206930" cy="642943"/>
          </a:xfrm>
          <a:prstGeom prst="chevron">
            <a:avLst>
              <a:gd name="adj" fmla="val 6030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2857488" y="4714884"/>
            <a:ext cx="285752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14290"/>
            <a:ext cx="1404938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0"/>
            <a:ext cx="2428892" cy="273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716463" y="836613"/>
            <a:ext cx="35274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КОТ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716463" y="836613"/>
            <a:ext cx="35274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КОТ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716463" y="836613"/>
            <a:ext cx="35274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КОТ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716463" y="836613"/>
            <a:ext cx="35274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КОТ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rgbClr val="D60093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4643438" y="857232"/>
            <a:ext cx="3527425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КОТ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14686"/>
            <a:ext cx="187325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2071678"/>
            <a:ext cx="3529013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4" name="Picture 14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286388"/>
            <a:ext cx="1360487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4418013"/>
            <a:ext cx="2447925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643438" y="2852738"/>
            <a:ext cx="3887787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СЛОН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23" name="Нашивка 22"/>
          <p:cNvSpPr/>
          <p:nvPr/>
        </p:nvSpPr>
        <p:spPr>
          <a:xfrm rot="16200000">
            <a:off x="6647390" y="282040"/>
            <a:ext cx="278378" cy="1285886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Нашивка 23"/>
          <p:cNvSpPr/>
          <p:nvPr/>
        </p:nvSpPr>
        <p:spPr>
          <a:xfrm rot="16200000">
            <a:off x="7183175" y="2246585"/>
            <a:ext cx="278378" cy="1214448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4787900" y="4941888"/>
            <a:ext cx="3887788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ДОМ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ИЩ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26" name="Нашивка 25"/>
          <p:cNvSpPr/>
          <p:nvPr/>
        </p:nvSpPr>
        <p:spPr>
          <a:xfrm rot="16200000">
            <a:off x="6897424" y="4389725"/>
            <a:ext cx="278378" cy="1214447"/>
          </a:xfrm>
          <a:prstGeom prst="chevron">
            <a:avLst>
              <a:gd name="adj" fmla="val 60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</a:t>
            </a:r>
            <a:r>
              <a:rPr lang="ru-RU" b="1" u="sng" dirty="0" smtClean="0">
                <a:solidFill>
                  <a:srgbClr val="FF0000"/>
                </a:solidFill>
              </a:rPr>
              <a:t>Сегодня на уроке: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узнал 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Я понял 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Мне понравилось 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Было трудно… 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Для меня было открытием, что…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Могу порадоваться успехам …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838200" y="304800"/>
            <a:ext cx="74676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 dirty="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latin typeface="Monotype Corsiva"/>
              </a:rPr>
              <a:t>ЛЕСТНИЦА УСПЕХА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0800000">
            <a:off x="6429388" y="2786058"/>
            <a:ext cx="164307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V="1">
            <a:off x="5715008" y="3500438"/>
            <a:ext cx="1490674" cy="6191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3214678" y="5643578"/>
            <a:ext cx="164307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179885" y="4964123"/>
            <a:ext cx="1357322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>
            <a:off x="4857752" y="4286256"/>
            <a:ext cx="164307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43702" y="2071678"/>
            <a:ext cx="937636" cy="68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3357562"/>
            <a:ext cx="937636" cy="68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4714884"/>
            <a:ext cx="937636" cy="68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377f0857764b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306387" y="121443"/>
            <a:ext cx="33655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1565275" y="1750218"/>
            <a:ext cx="7272337" cy="2592388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3600" b="1" i="1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Спасибо за урок!</a:t>
            </a:r>
            <a:endParaRPr lang="ru-RU" sz="3600" b="1" i="1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214818"/>
            <a:ext cx="226218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928670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428736"/>
            <a:ext cx="80724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q-AL" dirty="0" smtClean="0">
                <a:hlinkClick r:id="rId2"/>
              </a:rPr>
              <a:t>http://damochka.ru/images/photo/forum/upload/post-47-1319458982.png</a:t>
            </a:r>
            <a:r>
              <a:rPr lang="ru-RU" dirty="0" smtClean="0"/>
              <a:t> - кот</a:t>
            </a:r>
          </a:p>
          <a:p>
            <a:r>
              <a:rPr lang="sq-AL" dirty="0" smtClean="0">
                <a:hlinkClick r:id="rId3"/>
              </a:rPr>
              <a:t>http://img0.bloggum.com/upload/lib/img/5018/500/r_tdv2x961wbk6isqc4j58.jpg</a:t>
            </a:r>
            <a:r>
              <a:rPr lang="ru-RU" dirty="0" smtClean="0"/>
              <a:t> - слон</a:t>
            </a:r>
          </a:p>
          <a:p>
            <a:r>
              <a:rPr lang="sq-AL" dirty="0" smtClean="0">
                <a:hlinkClick r:id="rId4"/>
              </a:rPr>
              <a:t>http://img169.imageshack.us/img169/3782/ur72.jpg</a:t>
            </a:r>
            <a:r>
              <a:rPr lang="ru-RU" dirty="0" smtClean="0"/>
              <a:t> - дом</a:t>
            </a:r>
          </a:p>
          <a:p>
            <a:r>
              <a:rPr lang="sq-AL" dirty="0" smtClean="0">
                <a:hlinkClick r:id="rId5"/>
              </a:rPr>
              <a:t>http://www.mouschool12.ucoz.ru/photos/novosti_2010-11/Solnishno.png</a:t>
            </a:r>
            <a:r>
              <a:rPr lang="ru-RU" dirty="0" smtClean="0"/>
              <a:t> - солнышко</a:t>
            </a:r>
          </a:p>
          <a:p>
            <a:r>
              <a:rPr lang="en-US" dirty="0" smtClean="0">
                <a:hlinkClick r:id="rId6"/>
              </a:rPr>
              <a:t>http://s52.radikal.ru/i137/0811/09/7158a9878ebe.png</a:t>
            </a:r>
            <a:r>
              <a:rPr lang="ru-RU" dirty="0" smtClean="0"/>
              <a:t> -смайлик (слайд 7)</a:t>
            </a:r>
          </a:p>
          <a:p>
            <a:r>
              <a:rPr lang="sq-AL" dirty="0" smtClean="0">
                <a:hlinkClick r:id="rId7"/>
              </a:rPr>
              <a:t>http://stat17.privet.ru/lr/0932d9170b0a3f34046e6a4fcac6df40</a:t>
            </a:r>
            <a:r>
              <a:rPr lang="ru-RU" dirty="0" smtClean="0"/>
              <a:t> - смайлик (слайд 8)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714752"/>
            <a:ext cx="80010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http://pedsovet.su/load/321-1-0-14568</a:t>
            </a:r>
            <a:r>
              <a:rPr lang="ru-RU" dirty="0" smtClean="0"/>
              <a:t> - шаблон презентации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для начальной школ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начальной школы</Template>
  <TotalTime>617</TotalTime>
  <Words>139</Words>
  <Application>Microsoft Office PowerPoint</Application>
  <PresentationFormat>Экран (4:3)</PresentationFormat>
  <Paragraphs>52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Шаблон для начальной школы</vt:lpstr>
      <vt:lpstr>Слайд 1</vt:lpstr>
      <vt:lpstr>Слайд 2</vt:lpstr>
      <vt:lpstr>Слайд 3</vt:lpstr>
      <vt:lpstr>Образуйте новые слова</vt:lpstr>
      <vt:lpstr>Слайд 5</vt:lpstr>
      <vt:lpstr>                Сегодня на уроке:     Я узнал …    Я понял …   Мне понравилось …   Было трудно…    Для меня было открытием, что…   Могу порадоваться успехам …      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Компьютер</cp:lastModifiedBy>
  <cp:revision>67</cp:revision>
  <dcterms:created xsi:type="dcterms:W3CDTF">2012-01-19T09:22:45Z</dcterms:created>
  <dcterms:modified xsi:type="dcterms:W3CDTF">2015-01-07T18:02:15Z</dcterms:modified>
</cp:coreProperties>
</file>