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4" r:id="rId2"/>
    <p:sldId id="330" r:id="rId3"/>
    <p:sldId id="305" r:id="rId4"/>
    <p:sldId id="303" r:id="rId5"/>
    <p:sldId id="331" r:id="rId6"/>
    <p:sldId id="332" r:id="rId7"/>
    <p:sldId id="335" r:id="rId8"/>
    <p:sldId id="334" r:id="rId9"/>
    <p:sldId id="297" r:id="rId10"/>
    <p:sldId id="336" r:id="rId11"/>
    <p:sldId id="341" r:id="rId12"/>
    <p:sldId id="279" r:id="rId13"/>
    <p:sldId id="293" r:id="rId14"/>
    <p:sldId id="342" r:id="rId15"/>
    <p:sldId id="308" r:id="rId16"/>
    <p:sldId id="290" r:id="rId17"/>
    <p:sldId id="309" r:id="rId18"/>
    <p:sldId id="325" r:id="rId19"/>
    <p:sldId id="326" r:id="rId20"/>
    <p:sldId id="324" r:id="rId21"/>
    <p:sldId id="344" r:id="rId22"/>
    <p:sldId id="317" r:id="rId23"/>
    <p:sldId id="318" r:id="rId2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CC99"/>
    <a:srgbClr val="339933"/>
    <a:srgbClr val="FF9933"/>
    <a:srgbClr val="FFCC00"/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7391" autoAdjust="0"/>
  </p:normalViewPr>
  <p:slideViewPr>
    <p:cSldViewPr>
      <p:cViewPr>
        <p:scale>
          <a:sx n="75" d="100"/>
          <a:sy n="75" d="100"/>
        </p:scale>
        <p:origin x="-176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0D69778-79DE-46E1-9EA7-347365912BCA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01D2595-50A8-4980-ADAB-2A4293105F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581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D2595-50A8-4980-ADAB-2A4293105FF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8.gif"/><Relationship Id="rId7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4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8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sz="36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>
              <a:buNone/>
            </a:pPr>
            <a:endParaRPr lang="ru-RU" sz="36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Кириллова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Светлана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Викторовна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Первая категория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2" descr="C:\Documents and Settings\Администратор\Рабочий стол\Методическая работа\Педагоги\Кириллова\фото к презентации\IMG_0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785786" y="2000240"/>
            <a:ext cx="2786082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Муниципальное дошкольное образовательное учреждение Голышмановский Центр развития ребенка  - детский сад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№ 1 «Аленушка»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6" descr="E:\Садик\Рисунки 1\Рамки\blurred_rectangle02_ed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E:\Садик\Рисунки 1\Рамки\ramka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358082" y="478632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215238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7224" y="2428868"/>
            <a:ext cx="721523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428736"/>
            <a:ext cx="6858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 развитие коммуникативных способностей является приоритетным основанием обеспечения дошкольного  образования, необходимым условием успешности учебной деятельности, важнейшим направлением социально-личностного развития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3214686"/>
            <a:ext cx="78488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32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разнообразить развивающую среду для организации режиссерских  игр 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Сказочный сюжет , как  подсказка  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Фото с детьми ст.гр.2014\DSC069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628800"/>
            <a:ext cx="4139952" cy="3104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G:\Фото с детьми ст.гр.2014\DSC068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628800"/>
            <a:ext cx="3960440" cy="297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G:\Фото с детьми ст.гр.2014\DSC068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3645024"/>
            <a:ext cx="2520280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786578" y="4286256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358082" y="478632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75656" y="599203"/>
            <a:ext cx="721523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значимость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Подборка и апробация  режиссерских игр, направленных на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коммуникативных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способностей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 детей   дошкольного возраста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 быть использована для практического применения воспитателями дошкольных образовательных учреждений.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83568" y="548680"/>
            <a:ext cx="163353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143636" y="4714884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1327650"/>
            <a:ext cx="6572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6146" name="Picture 2" descr="G:\Фото с детьми ст.гр.2014\DSC068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571744"/>
            <a:ext cx="4067944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691680" y="188640"/>
            <a:ext cx="61926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Путаница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G:\Фото с детьми ст.гр.2014\DSC068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484784"/>
            <a:ext cx="4071966" cy="3104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77565" y="476672"/>
            <a:ext cx="75452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Пальчиковый театр 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G:\Фото с детьми ст.гр.2014\DSC068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12776"/>
            <a:ext cx="3888432" cy="291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" descr="C:\Documents and Settings\Администратор\Рабочий стол\Методическая работа\Педагоги\Кириллова\Фото игра\Изображение 0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340768"/>
            <a:ext cx="402194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G:\Фото с детьми ст.гр.2014\DSC068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092978">
            <a:off x="688594" y="3994024"/>
            <a:ext cx="3600400" cy="27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Picture 5" descr="G:\Фото с детьми ст.гр.2014\DSC0683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77516">
            <a:off x="5032675" y="4144082"/>
            <a:ext cx="3600400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72375" y="5019675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71670" y="1798068"/>
            <a:ext cx="62865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214414" y="2000240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G:\Фото с детьми ст.гр.2014\DSC068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04664"/>
            <a:ext cx="3995936" cy="297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G:\Фото с детьми ст.гр.2014\DSC0682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50004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G:\Фото с детьми ст.гр.2014\DSC0690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3645024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G:\Фото с детьми ст.гр.2014\DSC0690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32040" y="3717032"/>
            <a:ext cx="3960440" cy="273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857356" y="3571876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G:\Фото с детьми ст.гр.2014\DSC069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57166"/>
            <a:ext cx="403244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G:\Фото с детьми ст.гр.2014\DSC069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357562"/>
            <a:ext cx="399593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000760" y="714356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72375" y="5019675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28696" y="1738772"/>
            <a:ext cx="71438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251520" y="4953000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G:\Фото с детьми ст.гр.2014\DSC069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1124744"/>
            <a:ext cx="6084168" cy="456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8212"/>
            <a:ext cx="9251157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1" y="-43915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Рисунок 4" descr="F:\DCIM\101MSDCF\DSC0688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412776"/>
            <a:ext cx="2808312" cy="1969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:\DCIM\101MSDCF\DSC0688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1340768"/>
            <a:ext cx="2664296" cy="19004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F:\DCIM\101MSDCF\DSC0688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85918" y="3929066"/>
            <a:ext cx="2808312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Users\User\Desktop\Новая папка\DSC0688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3857628"/>
            <a:ext cx="2664296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84126" y="385365"/>
            <a:ext cx="669674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Настольные игры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3659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357950" y="4714884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71472" y="2143116"/>
            <a:ext cx="792961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EEEC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800" b="1" dirty="0" smtClean="0">
              <a:solidFill>
                <a:srgbClr val="9BBB59">
                  <a:lumMod val="75000"/>
                </a:srgbClr>
              </a:solidFill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фото группы солнышко\фото вторая мл.гр\лето-2012\DSCN008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1556792"/>
            <a:ext cx="2659055" cy="36433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H:\фото группы солнышко\фото ср.гр\фото для проекта\IMG_093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1643050"/>
            <a:ext cx="3714776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969953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C:\Users\1\Desktop\фото к собранию\DSC042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000528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857628"/>
            <a:ext cx="3857652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1463675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000760" y="85723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Все фото группы Солнышко\фото род  собр ср группа\фото песок детсад\DSC0493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404664"/>
            <a:ext cx="3786214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F:\Все фото группы Солнышко\занятие\DSC04379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861048"/>
            <a:ext cx="3929090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3512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590093" y="371703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7191" y="2143116"/>
            <a:ext cx="792961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8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Универсальные макеты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9" name="Рисунок 8" descr="C:\Users\1\Desktop\DSC04296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744416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1\Desktop\DSC04380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786214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C:\Users\1\Desktop\Фото сделано своими руками\DSC04350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3714776" cy="2523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G:\Фото с детьми ст.гр.2014\DSC068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4149080"/>
            <a:ext cx="3929090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91055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314" name="Picture 2" descr="G:\Фото с детьми ст.гр.2014\DSC068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88640"/>
            <a:ext cx="3168352" cy="42244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5" name="Picture 3" descr="G:\Фото с детьми ст.гр.2014\DSC068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57166"/>
            <a:ext cx="4574280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Фото01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88024" y="3789040"/>
            <a:ext cx="3857652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204971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83568" y="4725144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528" y="203278"/>
            <a:ext cx="88204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214422"/>
            <a:ext cx="3777918" cy="27636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57158" y="1285860"/>
            <a:ext cx="39189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" name="Рисунок 9" descr="C:\Users\1\Desktop\DSC04276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6314" y="4143380"/>
            <a:ext cx="3353891" cy="2450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H:\фото группы солнышко\фото ср.гр\фото для проекта\IMG_113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1214422"/>
            <a:ext cx="3714776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4595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6858016" y="4643446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00034" y="946176"/>
            <a:ext cx="792961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r>
              <a:rPr kumimoji="0" lang="ru-RU" sz="72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358082" y="478632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857364"/>
            <a:ext cx="8424936" cy="1931676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коммуникативных способностей  у детей дошкольного возраста посредством режиссёрских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E:\Садик\Рисунки 1\Анимашки дети\577f3c2e52c4e93893c7f3cc2f0b31c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214282" y="142852"/>
            <a:ext cx="1633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358082" y="4786322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215238" cy="5616624"/>
          </a:xfrm>
        </p:spPr>
        <p:txBody>
          <a:bodyPr>
            <a:noAutofit/>
          </a:bodyPr>
          <a:lstStyle/>
          <a:p>
            <a:r>
              <a:rPr lang="ru-RU" sz="3600" dirty="0" smtClean="0"/>
              <a:t>С психологической точки зрения, режиссерская игра представляет собой </a:t>
            </a:r>
            <a:r>
              <a:rPr lang="ru-RU" sz="3600" b="1" dirty="0" smtClean="0"/>
              <a:t>«воображение в действии</a:t>
            </a:r>
            <a:r>
              <a:rPr lang="ru-RU" sz="3200" b="1" dirty="0" smtClean="0"/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                                                          </a:t>
            </a:r>
            <a:r>
              <a:rPr lang="ru-RU" sz="2800" dirty="0" smtClean="0"/>
              <a:t>  </a:t>
            </a:r>
            <a:r>
              <a:rPr lang="ru-RU" sz="2800" dirty="0" smtClean="0"/>
              <a:t>Е.Е.Кравцова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C:\Users\1\Desktop\дет сад №1\2фото\DSCN029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360040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8104" y="1988840"/>
            <a:ext cx="3193271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Администратор\Рабочий стол\Методическая работа\Педагоги\Кириллова\Фото игра\Изображение 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928802"/>
            <a:ext cx="6048672" cy="43377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47936" y="557064"/>
            <a:ext cx="8521863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Самостоятельные игры со строительным материалом 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Фото с детьми ст.гр.2014\DSC06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14422"/>
            <a:ext cx="4320480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G:\Фото с детьми ст.гр.2014\DSC068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789040"/>
            <a:ext cx="3851920" cy="28546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E:\Садик\Рисунки 1\Анимашки дети\0cb0a213b794e85a1005b9ba640eeb7a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929322" y="1357298"/>
            <a:ext cx="15716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285728"/>
            <a:ext cx="457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Разыгрывание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5576" y="620688"/>
            <a:ext cx="756084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Игрушки артисты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G:\Фото с детьми ст.гр.2014\DSC068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050958"/>
            <a:ext cx="5076056" cy="3807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Директор\Desktop\для сайта Кириллова С.В\Новая папка\Изображение 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700808"/>
            <a:ext cx="4608757" cy="3227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-181376" y="548680"/>
            <a:ext cx="91398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Создание образа персонажа  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E:\фото группы солнышко\фото вторая мл.гр\разное фото\DSC042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071678"/>
            <a:ext cx="4704523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E:\Все фото группы Солнышко\100NIKON\DSCN028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484784"/>
            <a:ext cx="2952328" cy="3936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:\Садик\Рисунки 1\рамки для фотографий\ramky.narod.ru0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2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 решаемые по средством режиссёрских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5976664" cy="2448272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формирование коммуникативных способностей у детей  дошкольного возраста;</a:t>
            </a:r>
          </a:p>
          <a:p>
            <a:pPr algn="l"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увеличение игрового оборудования для активной, самостоятельной, творческой игровой деятельности.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E:\Все фото группы Солнышко\100NIKON\DSCN02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284984"/>
            <a:ext cx="3096344" cy="3018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G:\Фото с детьми ст.гр.2014\DSC068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365104"/>
            <a:ext cx="3035829" cy="227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G:\Фото с детьми ст.гр.2014\DSC068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4643446"/>
            <a:ext cx="2736304" cy="2052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157</Words>
  <Application>Microsoft Office PowerPoint</Application>
  <PresentationFormat>Экран (4:3)</PresentationFormat>
  <Paragraphs>49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дошкольное образовательное учреждение Голышмановский Центр развития ребенка  - детский сад  № 1 «Аленушка»</vt:lpstr>
      <vt:lpstr>Слайд 2</vt:lpstr>
      <vt:lpstr>  Развитие  коммуникативных способностей  у детей дошкольного возраста посредством режиссёрских игр</vt:lpstr>
      <vt:lpstr>С психологической точки зрения, режиссерская игра представляет собой «воображение в действии»                                                                                                                    Е.Е.Кравцова      </vt:lpstr>
      <vt:lpstr>Слайд 5</vt:lpstr>
      <vt:lpstr>Слайд 6</vt:lpstr>
      <vt:lpstr>Слайд 7</vt:lpstr>
      <vt:lpstr>Слайд 8</vt:lpstr>
      <vt:lpstr>Задачи решаемые по средством режиссёрских игр</vt:lpstr>
      <vt:lpstr>Актуальность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Подвижные игры</vt:lpstr>
      <vt:lpstr>Универсальные макеты 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Голышмановский Центр развития ребенка  - детский сад № 1 «Аленушка»</dc:title>
  <dc:creator>1</dc:creator>
  <cp:lastModifiedBy>Директор</cp:lastModifiedBy>
  <cp:revision>102</cp:revision>
  <dcterms:created xsi:type="dcterms:W3CDTF">2012-02-09T07:05:41Z</dcterms:created>
  <dcterms:modified xsi:type="dcterms:W3CDTF">2015-01-10T10:21:49Z</dcterms:modified>
</cp:coreProperties>
</file>