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72" r:id="rId7"/>
    <p:sldId id="265" r:id="rId8"/>
    <p:sldId id="266" r:id="rId9"/>
    <p:sldId id="267" r:id="rId10"/>
    <p:sldId id="268" r:id="rId11"/>
    <p:sldId id="273" r:id="rId12"/>
    <p:sldId id="274" r:id="rId13"/>
    <p:sldId id="275" r:id="rId14"/>
    <p:sldId id="276" r:id="rId15"/>
    <p:sldId id="277" r:id="rId16"/>
    <p:sldId id="278" r:id="rId17"/>
    <p:sldId id="284" r:id="rId18"/>
    <p:sldId id="285" r:id="rId19"/>
    <p:sldId id="279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83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11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06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98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545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36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94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072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280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633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2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05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A4380-48C8-4E5A-B597-29EEC0CA8348}" type="datetimeFigureOut">
              <a:rPr lang="ru-RU" smtClean="0"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5FA1F-B98B-4CB0-B028-E94EB27A0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440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alawar.ru/download/PoleChoudesRus_20883.exe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432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322563"/>
              </p:ext>
            </p:extLst>
          </p:nvPr>
        </p:nvGraphicFramePr>
        <p:xfrm>
          <a:off x="457200" y="1600200"/>
          <a:ext cx="7371819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117"/>
                <a:gridCol w="1053117"/>
                <a:gridCol w="1053117"/>
                <a:gridCol w="1053117"/>
                <a:gridCol w="1053117"/>
                <a:gridCol w="1053117"/>
                <a:gridCol w="1053117"/>
              </a:tblGrid>
              <a:tr h="1368152"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02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OK\Рабочий стол\мамуля\картинки\Цветы\Роз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068960"/>
            <a:ext cx="82089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РЕКЛАМНАЯ </a:t>
            </a:r>
            <a:endParaRPr lang="ru-RU" sz="8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ПАУЗА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64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Родовое латинское название этого растения «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цент ауре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» произошло от древнегреческого мифического существа Центавра (Кентавра), который соком этого растения залечивал раны, нанесенные Гераклом. А как по-русски называется это растение?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46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947321"/>
              </p:ext>
            </p:extLst>
          </p:nvPr>
        </p:nvGraphicFramePr>
        <p:xfrm>
          <a:off x="457200" y="1600200"/>
          <a:ext cx="7371819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117"/>
                <a:gridCol w="1053117"/>
                <a:gridCol w="1053117"/>
                <a:gridCol w="1053117"/>
                <a:gridCol w="1053117"/>
                <a:gridCol w="1053117"/>
                <a:gridCol w="1053117"/>
              </a:tblGrid>
              <a:tr h="1368152"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ё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52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9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3105835"/>
            <a:ext cx="82089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РЕКЛАМНАЯ </a:t>
            </a:r>
          </a:p>
          <a:p>
            <a:pPr algn="ctr"/>
            <a:r>
              <a:rPr lang="ru-RU" sz="8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ПАУЗА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33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204" y="188640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8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ЭТИ ФОТОГРАФИИ О ВАС!!! 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32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896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7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595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OK\Рабочий стол\мамуля\мама\мамуля\видео, картинки\юбилей картинки\118e6e0916395d925c7fbd40cab9f243_39d410019f5582932d8837d7cf2f6e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8859"/>
            <a:ext cx="9324528" cy="693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3501007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ФИНАЛ</a:t>
            </a:r>
            <a:endParaRPr lang="ru-RU" sz="1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85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чать бесплатно игру Игра Поле чудес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873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Индийское народное сказание утверждает, что цветы появились не ради красоты и аромата, а для того, чтобы одаривать ими  любимых. Очень мудрая мысль: украсить землю цветами – значит украсить ее любовью.</a:t>
            </a: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День какого цветка отмечается ежегодно в Канне в феврале, а у нас их дарят в марте</a:t>
            </a:r>
          </a:p>
        </p:txBody>
      </p:sp>
    </p:spTree>
    <p:extLst>
      <p:ext uri="{BB962C8B-B14F-4D97-AF65-F5344CB8AC3E}">
        <p14:creationId xmlns:p14="http://schemas.microsoft.com/office/powerpoint/2010/main" val="320275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170599"/>
              </p:ext>
            </p:extLst>
          </p:nvPr>
        </p:nvGraphicFramePr>
        <p:xfrm>
          <a:off x="457200" y="1600200"/>
          <a:ext cx="8291262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520"/>
                <a:gridCol w="1296144"/>
                <a:gridCol w="1512168"/>
                <a:gridCol w="1440160"/>
                <a:gridCol w="1066393"/>
                <a:gridCol w="1381877"/>
              </a:tblGrid>
              <a:tr h="1368152"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668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OK\Рабочий стол\мамуля\мама\мамуля\видео, картинки\картинки к песням\292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0" cy="682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517231"/>
            <a:ext cx="9143999" cy="144655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ПОБЕДИТЕЛЬ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52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OK\Рабочий стол\мамуля\мама\мамуля\видео, картинки\картинки к песням\6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8139"/>
            <a:ext cx="9144000" cy="714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8784976" cy="144655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Супер игра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7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Америке этот праздник называется Днем мамы и отмечается он сейчас  в мае: символом праздника – являются цветы, которые в эти дни дарят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всем мамам.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Внимание вопрос: какие цветы являются символом празднования этого праздника в Америке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Какому цветку приписывали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магические свойства - отгонять нечистую силу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.?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3.Королева цветов?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7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307714"/>
              </p:ext>
            </p:extLst>
          </p:nvPr>
        </p:nvGraphicFramePr>
        <p:xfrm>
          <a:off x="0" y="1397000"/>
          <a:ext cx="9144001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778396"/>
                <a:gridCol w="576064"/>
                <a:gridCol w="360041"/>
                <a:gridCol w="571500"/>
                <a:gridCol w="571500"/>
                <a:gridCol w="571500"/>
                <a:gridCol w="445739"/>
                <a:gridCol w="648072"/>
                <a:gridCol w="620689"/>
                <a:gridCol w="571500"/>
                <a:gridCol w="571500"/>
              </a:tblGrid>
              <a:tr h="1023888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377258"/>
              </p:ext>
            </p:extLst>
          </p:nvPr>
        </p:nvGraphicFramePr>
        <p:xfrm>
          <a:off x="552450" y="2491720"/>
          <a:ext cx="609600" cy="23774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685800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7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127740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7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213125"/>
              </p:ext>
            </p:extLst>
          </p:nvPr>
        </p:nvGraphicFramePr>
        <p:xfrm>
          <a:off x="539552" y="3717032"/>
          <a:ext cx="648072" cy="1188720"/>
        </p:xfrm>
        <a:graphic>
          <a:graphicData uri="http://schemas.openxmlformats.org/drawingml/2006/table">
            <a:tbl>
              <a:tblPr/>
              <a:tblGrid>
                <a:gridCol w="648072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7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65240"/>
              </p:ext>
            </p:extLst>
          </p:nvPr>
        </p:nvGraphicFramePr>
        <p:xfrm>
          <a:off x="7410450" y="404664"/>
          <a:ext cx="609600" cy="118872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1062186">
                <a:tc>
                  <a:txBody>
                    <a:bodyPr/>
                    <a:lstStyle/>
                    <a:p>
                      <a:r>
                        <a:rPr lang="ru-RU" sz="7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7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799421"/>
              </p:ext>
            </p:extLst>
          </p:nvPr>
        </p:nvGraphicFramePr>
        <p:xfrm>
          <a:off x="7372350" y="2600320"/>
          <a:ext cx="647700" cy="1188720"/>
        </p:xfrm>
        <a:graphic>
          <a:graphicData uri="http://schemas.openxmlformats.org/drawingml/2006/table">
            <a:tbl>
              <a:tblPr/>
              <a:tblGrid>
                <a:gridCol w="647700"/>
              </a:tblGrid>
              <a:tr h="1141090">
                <a:tc>
                  <a:txBody>
                    <a:bodyPr/>
                    <a:lstStyle/>
                    <a:p>
                      <a:r>
                        <a:rPr lang="ru-RU" sz="72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72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191380"/>
              </p:ext>
            </p:extLst>
          </p:nvPr>
        </p:nvGraphicFramePr>
        <p:xfrm>
          <a:off x="533400" y="4895850"/>
          <a:ext cx="654224" cy="1188720"/>
        </p:xfrm>
        <a:graphic>
          <a:graphicData uri="http://schemas.openxmlformats.org/drawingml/2006/table">
            <a:tbl>
              <a:tblPr/>
              <a:tblGrid>
                <a:gridCol w="654224"/>
              </a:tblGrid>
              <a:tr h="909414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7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416293"/>
              </p:ext>
            </p:extLst>
          </p:nvPr>
        </p:nvGraphicFramePr>
        <p:xfrm>
          <a:off x="7372350" y="3848100"/>
          <a:ext cx="647700" cy="1188720"/>
        </p:xfrm>
        <a:graphic>
          <a:graphicData uri="http://schemas.openxmlformats.org/drawingml/2006/table">
            <a:tbl>
              <a:tblPr/>
              <a:tblGrid>
                <a:gridCol w="647700"/>
              </a:tblGrid>
              <a:tr h="990600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7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03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OK\Рабочий стол\мамуля\мама\мамуля\видео, картинки\юбилей картинки\1868088_35536_2864227_______________IMG_14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421" y="0"/>
            <a:ext cx="922083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495575"/>
              </p:ext>
            </p:extLst>
          </p:nvPr>
        </p:nvGraphicFramePr>
        <p:xfrm>
          <a:off x="-108520" y="-2"/>
          <a:ext cx="9290938" cy="663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/>
                <a:gridCol w="1874114"/>
              </a:tblGrid>
              <a:tr h="1143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Путешествие</a:t>
                      </a:r>
                      <a:r>
                        <a:rPr lang="ru-RU" sz="4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 «Золотому кольцу»</a:t>
                      </a:r>
                      <a:endParaRPr lang="ru-RU" sz="4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6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Ролик для чистки одежды</a:t>
                      </a:r>
                      <a:endParaRPr lang="ru-RU" sz="4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133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Набор тёрок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69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Расчёска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99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Брелок</a:t>
                      </a:r>
                    </a:p>
                    <a:p>
                      <a:endParaRPr lang="ru-RU" sz="4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5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OK\Рабочий стол\мамуля\мама\мамуля\видео, картинки\юбилей картинки\3455191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53752"/>
            <a:ext cx="9030511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95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OK\Рабочий стол\мамуля\мама\мамуля\видео, картинки\открытки\43288194_94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161"/>
            <a:ext cx="9144000" cy="690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74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01048" y="2967335"/>
            <a:ext cx="5541902" cy="193899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ЦВЕТЫ</a:t>
            </a:r>
            <a:endParaRPr lang="ru-RU" sz="120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00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059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растение в переводе с китайского означает «человек - корень»? 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81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728631"/>
              </p:ext>
            </p:extLst>
          </p:nvPr>
        </p:nvGraphicFramePr>
        <p:xfrm>
          <a:off x="395536" y="1268760"/>
          <a:ext cx="8424936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117"/>
                <a:gridCol w="1053117"/>
                <a:gridCol w="1053117"/>
                <a:gridCol w="1053117"/>
                <a:gridCol w="1053117"/>
                <a:gridCol w="1053117"/>
                <a:gridCol w="1053117"/>
                <a:gridCol w="1053117"/>
              </a:tblGrid>
              <a:tr h="1368152"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8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76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OK\Рабочий стол\мамуля\картинки\картинки от дочи\94453256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6" y="19422"/>
            <a:ext cx="9144000" cy="691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5853" y="3244334"/>
            <a:ext cx="7672293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РЕКЛАМНАЯ</a:t>
            </a:r>
          </a:p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ПАУЗА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39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OK\Рабочий стол\мамуля\картинки\картинки от дочи\zw00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456" y="-171400"/>
            <a:ext cx="9132952" cy="68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412776"/>
            <a:ext cx="8856984" cy="280076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Игра со </a:t>
            </a:r>
          </a:p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зрителями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84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1. У каких растений цветки могут «нырять» под воду? </a:t>
            </a: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2. У каких растений в качестве лекарственного сырья используют цветы или соцветия? </a:t>
            </a: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6. Название какого растения в переводе на русский означает «звезда»? </a:t>
            </a:r>
          </a:p>
        </p:txBody>
      </p:sp>
    </p:spTree>
    <p:extLst>
      <p:ext uri="{BB962C8B-B14F-4D97-AF65-F5344CB8AC3E}">
        <p14:creationId xmlns:p14="http://schemas.microsoft.com/office/powerpoint/2010/main" val="312996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88640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За цветками какого растения в джунглях охотятся подобно тому, как охотятся за дикими животными?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00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199</Words>
  <Application>Microsoft Office PowerPoint</Application>
  <PresentationFormat>Экран (4:3)</PresentationFormat>
  <Paragraphs>90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OK</dc:creator>
  <cp:lastModifiedBy>OK</cp:lastModifiedBy>
  <cp:revision>32</cp:revision>
  <dcterms:created xsi:type="dcterms:W3CDTF">2014-03-02T12:20:52Z</dcterms:created>
  <dcterms:modified xsi:type="dcterms:W3CDTF">2014-03-02T16:18:49Z</dcterms:modified>
</cp:coreProperties>
</file>