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4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ПРЕЗЕНТАЦИИ\Природа района\Природа района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982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ПРЕЗЕНТАЦИИ\Природа района\Природа района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596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ПРЕЗЕНТАЦИИ\Природа района\Природа района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788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ПРЕЗЕНТАЦИИ\Природа района\Природа района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60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ПРЕЗЕНТАЦИИ\Природа района\Природа района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714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ПРЕЗЕНТАЦИИ\Природа района\Природа района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103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ПРЕЗЕНТАЦИИ\Природа района\Природа района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003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ПРЕЗЕНТАЦИИ\Природа района\Природа района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662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ПРЕЗЕНТАЦИИ\Природа района\Природа района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41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ПРЕЗЕНТАЦИИ\Природа района\Природа района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85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F:\ПРЕЗЕНТАЦИИ\Природа района\Природа района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59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ПРЕЗЕНТАЦИИ\Природа района\Природа района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722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F:\ПРЕЗЕНТАЦИИ\Природа района\Природа района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745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ПРЕЗЕНТАЦИИ\Природа района\Природа района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372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ПРЕЗЕНТАЦИИ\Природа района\Природа района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769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ПРЕЗЕНТАЦИИ\Природа района\Природа района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393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F:\ПРЕЗЕНТАЦИИ\Природа района\Природа района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1297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F:\ПРЕЗЕНТАЦИИ\Природа района\Природа района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318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F:\ПРЕЗЕНТАЦИИ\Природа района\Природа района\Слайд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975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F:\ПРЕЗЕНТАЦИИ\Природа района\Природа района\Слайд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101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F:\ПРЕЗЕНТАЦИИ\Природа района\Природа района\Слайд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762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F:\ПРЕЗЕНТАЦИИ\Природа района\Природа района\Слайд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808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ПРЕЗЕНТАЦИИ\Природа района\Природа района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702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ПРЕЗЕНТАЦИИ\Природа района\Природа района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71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ПРЕЗЕНТАЦИИ\Природа района\Природа района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69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ПРЕЗЕНТАЦИИ\Природа района\Природа района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598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ПРЕЗЕНТАЦИИ\Природа района\Природа района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37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ПРЕЗЕНТАЦИИ\Природа района\Природа района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936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ПРЕЗЕНТАЦИИ\Природа района\Природа района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467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Kolesnikova</dc:creator>
  <cp:lastModifiedBy>Kolesnikova</cp:lastModifiedBy>
  <cp:revision>1</cp:revision>
  <dcterms:created xsi:type="dcterms:W3CDTF">2015-01-10T03:13:35Z</dcterms:created>
  <dcterms:modified xsi:type="dcterms:W3CDTF">2015-01-10T03:18:33Z</dcterms:modified>
</cp:coreProperties>
</file>