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967B8-FF39-425D-A5B1-2C58534DDBDF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1E778-B319-4BF1-9CC3-8BD1EC7D2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E%D0%BD%D1%84%D1%83%D1%86%D0%B8%D0%B9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0"/>
            <a:ext cx="3851920" cy="4797152"/>
          </a:xfrm>
          <a:prstGeom prst="rect">
            <a:avLst/>
          </a:prstGeom>
        </p:spPr>
      </p:pic>
      <p:pic>
        <p:nvPicPr>
          <p:cNvPr id="8" name="Рисунок 7" descr="CIMG40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36912"/>
            <a:ext cx="5364088" cy="422108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" y="0"/>
            <a:ext cx="522007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i="1" cap="none" spc="0" dirty="0" smtClean="0">
                <a:ln/>
                <a:solidFill>
                  <a:schemeClr val="accent3"/>
                </a:solidFill>
                <a:effectLst/>
              </a:rPr>
              <a:t>     </a:t>
            </a:r>
          </a:p>
          <a:p>
            <a:r>
              <a:rPr lang="ru-RU" sz="4000" b="1" i="1" cap="none" spc="0" dirty="0" smtClean="0">
                <a:ln/>
                <a:solidFill>
                  <a:schemeClr val="accent3"/>
                </a:solidFill>
                <a:effectLst/>
              </a:rPr>
              <a:t>    МОЯ </a:t>
            </a:r>
          </a:p>
          <a:p>
            <a:r>
              <a:rPr lang="ru-RU" sz="4000" b="1" i="1" cap="none" spc="0" dirty="0" smtClean="0">
                <a:ln/>
                <a:solidFill>
                  <a:schemeClr val="accent3"/>
                </a:solidFill>
                <a:effectLst/>
              </a:rPr>
              <a:t>            РОДОСЛОВНАЯ</a:t>
            </a:r>
            <a:endParaRPr lang="ru-RU" sz="4000" b="1" i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1285860"/>
            <a:ext cx="2904986" cy="3287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188641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Дом вести – не бородой трясти.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pPr lvl="3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Живы родители – почитай, умерли – поминай.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500174"/>
            <a:ext cx="2659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B050"/>
                </a:solidFill>
              </a:rPr>
              <a:t>Доброе дело питает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</a:rPr>
              <a:t>  душу и тело.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1916832"/>
            <a:ext cx="30109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B050"/>
                </a:solidFill>
              </a:rPr>
              <a:t>Не та мать, что родила,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        а та, что сердцем 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               наградила.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928934"/>
            <a:ext cx="2961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Каковы родители, </a:t>
            </a:r>
          </a:p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    таковы и детки.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57884" y="3286124"/>
            <a:ext cx="26163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Чтоб жилось  легко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и проще, угождай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почаще теще.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4786322"/>
            <a:ext cx="7583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70C0"/>
                </a:solidFill>
              </a:rPr>
              <a:t>Ворота стоят на двух столбах, а дом на двух головах.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059" y="5429264"/>
            <a:ext cx="90559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solidFill>
                  <a:srgbClr val="FF0000"/>
                </a:solidFill>
              </a:rPr>
              <a:t>Ребенок учится тому, 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что видит у себя в дому: родители пример ему.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130129_1756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30129_1757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onfuzius-17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0"/>
            <a:ext cx="4283968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260648"/>
            <a:ext cx="4800353" cy="30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r>
              <a:rPr lang="ru-RU" sz="2800" b="1" i="1" dirty="0" smtClean="0"/>
              <a:t>Конфуций</a:t>
            </a:r>
            <a:r>
              <a:rPr lang="ru-RU" dirty="0" smtClean="0"/>
              <a:t> (551 г. до н.э.- 479 г. до н.э.)</a:t>
            </a:r>
          </a:p>
          <a:p>
            <a:r>
              <a:rPr lang="ru-RU" dirty="0" smtClean="0"/>
              <a:t>	— древний </a:t>
            </a:r>
            <a:r>
              <a:rPr lang="ru-RU" dirty="0"/>
              <a:t>мыслитель и </a:t>
            </a:r>
            <a:endParaRPr lang="ru-RU" dirty="0" smtClean="0"/>
          </a:p>
          <a:p>
            <a:r>
              <a:rPr lang="ru-RU" dirty="0"/>
              <a:t>	</a:t>
            </a:r>
            <a:r>
              <a:rPr lang="ru-RU" dirty="0" smtClean="0"/>
              <a:t>	                   философ </a:t>
            </a:r>
            <a:r>
              <a:rPr lang="ru-RU" dirty="0"/>
              <a:t>Китая.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Его </a:t>
            </a:r>
            <a:r>
              <a:rPr lang="ru-RU" dirty="0"/>
              <a:t>учение оказало глубокое влияние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жизнь Китая и Восточной Азии, </a:t>
            </a:r>
            <a:endParaRPr lang="ru-RU" dirty="0" smtClean="0"/>
          </a:p>
          <a:p>
            <a:r>
              <a:rPr lang="ru-RU" dirty="0" smtClean="0"/>
              <a:t>став </a:t>
            </a:r>
            <a:r>
              <a:rPr lang="ru-RU" dirty="0"/>
              <a:t>основой философской системы, </a:t>
            </a:r>
            <a:endParaRPr lang="ru-RU" dirty="0" smtClean="0"/>
          </a:p>
          <a:p>
            <a:r>
              <a:rPr lang="ru-RU" dirty="0" smtClean="0"/>
              <a:t>известной </a:t>
            </a:r>
            <a:r>
              <a:rPr lang="ru-RU" dirty="0"/>
              <a:t>как конфуцианство.</a:t>
            </a:r>
            <a:r>
              <a:rPr lang="ru-RU" u="sng" dirty="0">
                <a:hlinkClick r:id="rId3"/>
              </a:rPr>
              <a:t> </a:t>
            </a:r>
            <a:endParaRPr lang="ru-RU" u="sng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4221088"/>
            <a:ext cx="4001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«Государство  - это большая семья, </a:t>
            </a:r>
          </a:p>
          <a:p>
            <a:r>
              <a:rPr lang="ru-RU" dirty="0" smtClean="0"/>
              <a:t>а семья – это маленькое государство.</a:t>
            </a:r>
          </a:p>
          <a:p>
            <a:r>
              <a:rPr lang="ru-RU" dirty="0" smtClean="0"/>
              <a:t>И держится оно на любви.»</a:t>
            </a:r>
          </a:p>
          <a:p>
            <a:r>
              <a:rPr lang="ru-RU" dirty="0"/>
              <a:t>	</a:t>
            </a:r>
            <a:r>
              <a:rPr lang="ru-RU" dirty="0" smtClean="0"/>
              <a:t>		Конфуций.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126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34</cp:revision>
  <dcterms:created xsi:type="dcterms:W3CDTF">2013-01-29T21:47:59Z</dcterms:created>
  <dcterms:modified xsi:type="dcterms:W3CDTF">2015-01-10T18:59:26Z</dcterms:modified>
</cp:coreProperties>
</file>