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425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980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04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97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08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31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27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47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8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9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33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статьи в газету\23 Театральный Новосибирск\DomLenina_old_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2" t="7083" r="2865" b="16514"/>
          <a:stretch/>
        </p:blipFill>
        <p:spPr bwMode="auto">
          <a:xfrm>
            <a:off x="23395" y="-6459"/>
            <a:ext cx="5628725" cy="348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ochka-na-karte.ru/modules/photo/images/1331-Novosibirskaja-filarmonij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3" t="18801" r="8857" b="16709"/>
          <a:stretch/>
        </p:blipFill>
        <p:spPr bwMode="auto">
          <a:xfrm>
            <a:off x="2464021" y="3481361"/>
            <a:ext cx="6679979" cy="337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9546" y="113521"/>
            <a:ext cx="40679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cap="none" spc="0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Новосибирский </a:t>
            </a:r>
          </a:p>
          <a:p>
            <a:pPr algn="ctr"/>
            <a:r>
              <a:rPr lang="ru-RU" sz="2000" b="1" i="1" cap="none" spc="0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 Юного Зрителя</a:t>
            </a:r>
          </a:p>
          <a:p>
            <a:pPr algn="ctr"/>
            <a:r>
              <a:rPr lang="ru-RU" sz="2000" b="1" i="1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1930 год</a:t>
            </a:r>
            <a:endParaRPr lang="ru-RU" sz="2000" b="1" i="1" cap="none" spc="0" dirty="0">
              <a:ln w="9525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2773474"/>
            <a:ext cx="39604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cap="none" spc="0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Новосибирская Филармония</a:t>
            </a:r>
          </a:p>
          <a:p>
            <a:pPr algn="ctr"/>
            <a:r>
              <a:rPr lang="ru-RU" sz="2000" b="1" i="1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sz="2000" b="1" i="1" cap="none" spc="0" dirty="0">
              <a:ln w="9525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23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39546" y="113521"/>
            <a:ext cx="40679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cap="none" spc="0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Купеческое собрание в Новониколаевске </a:t>
            </a:r>
          </a:p>
          <a:p>
            <a:pPr algn="ctr"/>
            <a:r>
              <a:rPr lang="ru-RU" sz="2000" b="1" i="1" cap="none" spc="0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1914 год</a:t>
            </a:r>
            <a:endParaRPr lang="ru-RU" sz="2000" b="1" i="1" cap="none" spc="0" dirty="0">
              <a:ln w="9525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229200"/>
            <a:ext cx="3960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cap="none" spc="0" dirty="0" smtClean="0">
                <a:ln w="9525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Новосибирский</a:t>
            </a:r>
            <a:r>
              <a:rPr lang="ru-RU" sz="2000" b="1" i="1" dirty="0" smtClean="0">
                <a:ln w="9525"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государственный </a:t>
            </a:r>
            <a:r>
              <a:rPr lang="ru-RU" sz="2000" b="1" i="1" dirty="0">
                <a:ln w="9525"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академический театр «Красный </a:t>
            </a:r>
            <a:r>
              <a:rPr lang="ru-RU" sz="2000" b="1" i="1" dirty="0">
                <a:ln w="9525"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факел»</a:t>
            </a:r>
            <a:r>
              <a:rPr lang="ru-RU" sz="2000" b="1" i="1" cap="none" spc="0" dirty="0" smtClean="0">
                <a:ln w="9525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000" b="1" i="1" dirty="0" smtClean="0">
                <a:ln w="9525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sz="2000" b="1" i="1" cap="none" spc="0" dirty="0">
              <a:ln w="9525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:\статьи в газету\23 Театральный Новосибирск\Красный_факел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7" r="2120" b="10929"/>
          <a:stretch/>
        </p:blipFill>
        <p:spPr bwMode="auto">
          <a:xfrm>
            <a:off x="3313" y="-6559"/>
            <a:ext cx="5360775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ay.sibnet.ru/upload/attach-495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255" y="3127417"/>
            <a:ext cx="4897920" cy="373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62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6133947"/>
            <a:ext cx="4536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cap="none" spc="0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Новосибирский областной театр кукол</a:t>
            </a:r>
          </a:p>
          <a:p>
            <a:pPr algn="ctr"/>
            <a:r>
              <a:rPr lang="ru-RU" b="1" i="1" dirty="0" smtClean="0">
                <a:ln w="9525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2013год</a:t>
            </a:r>
            <a:endParaRPr lang="ru-RU" b="1" i="1" cap="none" spc="0" dirty="0">
              <a:ln w="9525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ljplus.ru/img3/e/g/egoga/kukol_old_bi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9" t="76" r="15551" b="22825"/>
          <a:stretch/>
        </p:blipFill>
        <p:spPr bwMode="auto">
          <a:xfrm>
            <a:off x="0" y="22404"/>
            <a:ext cx="6035736" cy="340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ity-stories.ru/uploads/posts/2012-09/thumbs/1348309702_x_5ce5d52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868" y="3429000"/>
            <a:ext cx="4791133" cy="359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073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31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2013-09-14T04:22:24Z</dcterms:created>
  <dcterms:modified xsi:type="dcterms:W3CDTF">2013-09-14T04:55:09Z</dcterms:modified>
</cp:coreProperties>
</file>