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9" r:id="rId4"/>
    <p:sldId id="261" r:id="rId5"/>
    <p:sldId id="262" r:id="rId6"/>
    <p:sldId id="263" r:id="rId7"/>
    <p:sldId id="264" r:id="rId8"/>
    <p:sldId id="265" r:id="rId9"/>
    <p:sldId id="269" r:id="rId10"/>
    <p:sldId id="267" r:id="rId11"/>
    <p:sldId id="270" r:id="rId12"/>
    <p:sldId id="271" r:id="rId13"/>
    <p:sldId id="268" r:id="rId14"/>
    <p:sldId id="272" r:id="rId15"/>
    <p:sldId id="257" r:id="rId16"/>
    <p:sldId id="266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E70CF2"/>
    <a:srgbClr val="DF422D"/>
    <a:srgbClr val="D163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724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630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584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531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4583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2372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2832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2473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2314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206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537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84D77-7805-44D1-988B-3F7F2BE68743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2B49C-BD82-4AC3-9DC4-A427B30A5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976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197474" y="1446507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26350" y="556446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772320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>
            <a:off x="4535961" y="309224"/>
            <a:ext cx="432048" cy="2588263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7876105"/>
      </p:ext>
    </p:extLst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984453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197474" y="1446507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34716" y="528729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772320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6200000">
            <a:off x="2971799" y="1776006"/>
            <a:ext cx="432048" cy="2588263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5566937"/>
      </p:ext>
    </p:extLst>
  </p:cSld>
  <p:clrMapOvr>
    <a:masterClrMapping/>
  </p:clrMapOvr>
  <p:transition advTm="73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247877" y="1401786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26350" y="556446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803385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8137762">
            <a:off x="3165033" y="1073039"/>
            <a:ext cx="432048" cy="2588263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8817888"/>
      </p:ext>
    </p:extLst>
  </p:cSld>
  <p:clrMapOvr>
    <a:masterClrMapping/>
  </p:clrMapOvr>
  <p:transition advTm="92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208508" flipV="1">
            <a:off x="2663868" y="1244280"/>
            <a:ext cx="1242033" cy="161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247877" y="1401786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26350" y="556446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803385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9414229">
            <a:off x="3545335" y="756695"/>
            <a:ext cx="432048" cy="2482103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1161617"/>
      </p:ext>
    </p:extLst>
  </p:cSld>
  <p:clrMapOvr>
    <a:masterClrMapping/>
  </p:clrMapOvr>
  <p:transition advTm="132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197474" y="1446507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26350" y="556446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772320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>
            <a:off x="4535961" y="290077"/>
            <a:ext cx="432048" cy="2588263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7302038"/>
      </p:ext>
    </p:extLst>
  </p:cSld>
  <p:clrMapOvr>
    <a:masterClrMapping/>
  </p:clrMapOvr>
  <p:transition advTm="110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208508" flipV="1">
            <a:off x="2663868" y="1244280"/>
            <a:ext cx="1242033" cy="161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247877" y="1401786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26350" y="556446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 rot="1773519">
            <a:off x="5044303" y="983704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>
            <a:off x="4481936" y="382032"/>
            <a:ext cx="432048" cy="2482103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5975260"/>
      </p:ext>
    </p:extLst>
  </p:cSld>
  <p:clrMapOvr>
    <a:masterClrMapping/>
  </p:clrMapOvr>
  <p:transition advTm="207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8896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243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54419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505791" y="296411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197474" y="1446507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309241" y="556445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3" y="970037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687765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15441" y="609794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2241516">
            <a:off x="5302037" y="680529"/>
            <a:ext cx="491897" cy="22756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3876624"/>
      </p:ext>
    </p:extLst>
  </p:cSld>
  <p:clrMapOvr>
    <a:masterClrMapping/>
  </p:clrMapOvr>
  <p:transition advTm="96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197474" y="1446507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34717" y="528794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772320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3630484">
            <a:off x="5804440" y="1127630"/>
            <a:ext cx="432048" cy="2445574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5962339"/>
      </p:ext>
    </p:extLst>
  </p:cSld>
  <p:clrMapOvr>
    <a:masterClrMapping/>
  </p:clrMapOvr>
  <p:transition advTm="98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197474" y="1446507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26350" y="556446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772320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5400000">
            <a:off x="5997713" y="2049652"/>
            <a:ext cx="432048" cy="234844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5118699"/>
      </p:ext>
    </p:extLst>
  </p:cSld>
  <p:clrMapOvr>
    <a:masterClrMapping/>
  </p:clrMapOvr>
  <p:transition advTm="117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197474" y="1446507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93972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26350" y="556446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772320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7218266">
            <a:off x="5811532" y="2668372"/>
            <a:ext cx="432048" cy="2382695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5363015"/>
      </p:ext>
    </p:extLst>
  </p:cSld>
  <p:clrMapOvr>
    <a:masterClrMapping/>
  </p:clrMapOvr>
  <p:transition advTm="85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197474" y="1446507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26510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26350" y="556446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772320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8947050">
            <a:off x="5233096" y="3197542"/>
            <a:ext cx="451405" cy="2313524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317456"/>
      </p:ext>
    </p:extLst>
  </p:cSld>
  <p:clrMapOvr>
    <a:masterClrMapping/>
  </p:clrMapOvr>
  <p:transition advTm="96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0012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197474" y="1446507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26350" y="556446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2343" y="2889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772320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0800000">
            <a:off x="4573208" y="3403893"/>
            <a:ext cx="432048" cy="2588263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4694853"/>
      </p:ext>
    </p:extLst>
  </p:cSld>
  <p:clrMapOvr>
    <a:masterClrMapping/>
  </p:clrMapOvr>
  <p:transition advTm="82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197474" y="1446507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744601" y="4119760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26350" y="556446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772320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2971906">
            <a:off x="3740217" y="3174057"/>
            <a:ext cx="432048" cy="2487347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647787"/>
      </p:ext>
    </p:extLst>
  </p:cSld>
  <p:clrMapOvr>
    <a:masterClrMapping/>
  </p:clrMapOvr>
  <p:transition advTm="87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16632"/>
            <a:ext cx="6840760" cy="6192688"/>
          </a:xfrm>
          <a:prstGeom prst="ellipse">
            <a:avLst/>
          </a:prstGeom>
          <a:solidFill>
            <a:srgbClr val="D16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3604" y="332656"/>
            <a:ext cx="6408712" cy="5760640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08003" y="332656"/>
            <a:ext cx="218439" cy="12961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4427" y="2897487"/>
            <a:ext cx="1296144" cy="194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9965" y="3124562"/>
            <a:ext cx="1322387" cy="23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8003" y="4749434"/>
            <a:ext cx="21844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85560">
            <a:off x="2819198" y="1239071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7604">
            <a:off x="2197474" y="1446507"/>
            <a:ext cx="9874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7364">
            <a:off x="1854058" y="4154729"/>
            <a:ext cx="1322387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5842">
            <a:off x="2728594" y="4803833"/>
            <a:ext cx="130492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440747">
            <a:off x="6131542" y="3737780"/>
            <a:ext cx="14509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603">
            <a:off x="5226350" y="4377228"/>
            <a:ext cx="13350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57401">
            <a:off x="5226350" y="556446"/>
            <a:ext cx="13350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80141">
            <a:off x="5772852" y="999355"/>
            <a:ext cx="2005013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4481955" y="2874672"/>
            <a:ext cx="540060" cy="531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4329542" y="772320"/>
            <a:ext cx="844887" cy="209410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4453342">
            <a:off x="3114629" y="2519009"/>
            <a:ext cx="432048" cy="2588263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6237155"/>
      </p:ext>
    </p:extLst>
  </p:cSld>
  <p:clrMapOvr>
    <a:masterClrMapping/>
  </p:clrMapOvr>
  <p:transition advTm="7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Student</dc:creator>
  <cp:lastModifiedBy>Пользователь</cp:lastModifiedBy>
  <cp:revision>6</cp:revision>
  <dcterms:created xsi:type="dcterms:W3CDTF">2014-04-15T09:12:26Z</dcterms:created>
  <dcterms:modified xsi:type="dcterms:W3CDTF">2015-01-11T18:02:57Z</dcterms:modified>
</cp:coreProperties>
</file>