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80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РЕЗЕНТАЦИИ\лагерь 2009 год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81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ПРЕЗЕНТАЦИИ\лагерь 2009 год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45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ПРЕЗЕНТАЦИИ\лагерь 2009 год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37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ПРЕЗЕНТАЦИИ\лагерь 2009 год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752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ПРЕЗЕНТАЦИИ\лагерь 2009 год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542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ПРЕЗЕНТАЦИИ\лагерь 2009 год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151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ПРЕЗЕНТАЦИИ\лагерь 2009 год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024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ПРЕЗЕНТАЦИИ\лагерь 2009 год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55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ПРЕЗЕНТАЦИИ\лагерь 2009 год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449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ПРЕЗЕНТАЦИИ\лагерь 2009 год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333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F:\ПРЕЗЕНТАЦИИ\лагерь 2009 год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3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ПРЕЗЕНТАЦИИ\лагерь 2009 год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617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F:\ПРЕЗЕНТАЦИИ\лагерь 2009 год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14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ПРЕЗЕНТАЦИИ\лагерь 2009 год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993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ПРЕЗЕНТАЦИИ\лагерь 2009 год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237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ПРЕЗЕНТАЦИИ\лагерь 2009 год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012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F:\ПРЕЗЕНТАЦИИ\лагерь 2009 год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045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F:\ПРЕЗЕНТАЦИИ\лагерь 2009 год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36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F:\ПРЕЗЕНТАЦИИ\лагерь 2009 год\Слайд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766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ПРЕЗЕНТАЦИИ\лагерь 2009 год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32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ПРЕЗЕНТАЦИИ\лагерь 2009 год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56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ПРЕЗЕНТАЦИИ\лагерь 2009 год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547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ПРЕЗЕНТАЦИИ\лагерь 2009 год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1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ПРЕЗЕНТАЦИИ\лагерь 2009 год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36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И\лагерь 2009 год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71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ПРЕЗЕНТАЦИИ\лагерь 2009 год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2337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Kolesnikova</cp:lastModifiedBy>
  <cp:revision>1</cp:revision>
  <dcterms:created xsi:type="dcterms:W3CDTF">2015-01-11T13:06:38Z</dcterms:created>
  <dcterms:modified xsi:type="dcterms:W3CDTF">2015-01-11T13:10:43Z</dcterms:modified>
</cp:coreProperties>
</file>