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2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52C5606-6F34-4E36-8AEA-3D3D95C46FBA}" type="datetimeFigureOut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046ECE-6E98-4570-9236-ADF78D46F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59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DDBE0-6B96-46DD-AB0A-773937E713AF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685AD-0B88-4672-80E7-2B019CF30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B5B33-F9E3-4C4D-8AF6-562780354641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8A905-58FA-4FDD-9394-FCF7D1290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C6A45-D72B-4243-A120-C57CB2046A96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A9B53-CDD9-4691-B4CC-FB1268FE2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BD6D8-2CCE-4470-AF7D-FCEDDCCCA1C1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2EBCD-0E27-4901-A7FA-861298CAD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CDECE-BE8E-4B14-8550-DBA25882B391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32889-3FDD-41DD-A3A2-5BDA65548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25477-FD5B-4DBC-92F4-28F87A9060F9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21F5B-4322-4E62-A7AC-1942B793B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F9CA-DA7C-48A2-A5F9-4F823CED5C36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3CDD7-C812-452E-B493-DCF1CD4B3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AE96D-9A09-4142-BF09-A4A73C3101EE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CD706-E30F-4FB7-8C4F-443A2E01A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B2D28-585F-42D3-A2B2-FF098DBAC9A0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A7604-2EC2-45C7-9A9E-8266284F9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387F8-E2B9-4E3E-836F-804D0BA5AA4B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DCACB-7787-41B8-8331-22B08AD89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39802-F287-43AB-A381-BF033F526746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D7565-7749-4939-84BB-7677F7F35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C3D2EA-D832-48B7-A6C2-5A26199710A1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DB30C6-BAFC-4CCF-82BD-7D0A234CF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75" y="3000373"/>
            <a:ext cx="7772400" cy="185738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Математика 4 класс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000100" y="857232"/>
            <a:ext cx="4572032" cy="3000396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57150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isometricTopUp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2" name="Picture 2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2500313"/>
            <a:ext cx="6429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25" y="214312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2786063"/>
            <a:ext cx="7524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5" y="1143000"/>
            <a:ext cx="68103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6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57313" y="1928813"/>
            <a:ext cx="8239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7" descr="H:\Documents and Settings\Aida\Рабочий стол\НОвая ГРАФИКА сборник\КАРТИНКИ СБОРНИК_ школьные\7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7563" y="857250"/>
            <a:ext cx="681037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8" descr="H:\Documents and Settings\Aida\Рабочий стол\НОвая ГРАФИКА сборник\КАРТИНКИ СБОРНИК_ школьные\8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6000" y="1428750"/>
            <a:ext cx="8239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9" descr="H:\Documents and Settings\Aida\Рабочий стол\НОвая ГРАФИКА сборник\КАРТИНКИ СБОРНИК_ школьные\9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86125" y="1571625"/>
            <a:ext cx="68103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0" descr="H:\Documents and Settings\Aida\Рабочий стол\НОвая ГРАФИКА сборник\КАРТИНКИ СБОРНИК_ школьные\0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00500" y="19288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Прямоугольник 76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64" name="Picture 21" descr="H:\Documents and Settings\Aida\Рабочий стол\НОвая ГРАФИКА сборник\КАРТИНКИ СБОРНИК_ школьные\Копия boworms3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5072063" y="2000250"/>
            <a:ext cx="164306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Прямоугольник 80"/>
          <p:cNvSpPr/>
          <p:nvPr/>
        </p:nvSpPr>
        <p:spPr>
          <a:xfrm>
            <a:off x="214313" y="6429375"/>
            <a:ext cx="1195387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4214818"/>
            <a:ext cx="8858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Comic Sans MS" pitchFamily="66" charset="0"/>
              </a:rPr>
              <a:t>Тема </a:t>
            </a:r>
          </a:p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Comic Sans MS" pitchFamily="66" charset="0"/>
              </a:rPr>
              <a:t>«Решение неравенства»</a:t>
            </a:r>
            <a:endParaRPr lang="ru-RU" sz="54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258072" cy="1285860"/>
          </a:xfrm>
        </p:spPr>
        <p:txBody>
          <a:bodyPr/>
          <a:lstStyle/>
          <a:p>
            <a:pPr algn="l"/>
            <a:r>
              <a:rPr lang="ru-RU" b="1" i="1" dirty="0" smtClean="0"/>
              <a:t>На какие группы можно разбить эти записи?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929718" cy="321471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170 * 2         585-(10+85)   (380+90)-80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4 › 5            17+9=26       580:2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(384+40) +16   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х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‹ 290       12-а=8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70C5FC2-0C81-45A7-AC3B-546A2F8FE4A4}" type="datetime1">
              <a:rPr lang="ru-RU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2F96CE-5A77-4D62-8A8B-80A0F3C073AC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357562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Выражения    </a:t>
            </a:r>
            <a:r>
              <a:rPr lang="ru-RU" sz="3200" b="1" dirty="0">
                <a:solidFill>
                  <a:srgbClr val="C00000"/>
                </a:solidFill>
                <a:latin typeface="Comic Sans MS" pitchFamily="66" charset="0"/>
              </a:rPr>
              <a:t>Р</a:t>
            </a: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авенства    Неравенства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Выражения     равенства   неравенства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170*2           17+9=26     4›5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580:2            12-а=8     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х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‹290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(384+40)+16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(380+90)-80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585-(10+85)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4BD6D8-2CCE-4470-AF7D-FCEDDCCCA1C1}" type="datetime1">
              <a:rPr lang="ru-RU" smtClean="0"/>
              <a:pPr>
                <a:defRPr/>
              </a:pPr>
              <a:t>05.09.2014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2EBCD-0E27-4901-A7FA-861298CAD73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1538" y="0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Вычислите удобным способом значения выражений</a:t>
            </a:r>
            <a:endParaRPr lang="ru-RU" sz="3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350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350"/>
                            </p:stCondLst>
                            <p:childTnLst>
                              <p:par>
                                <p:cTn id="4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00948" cy="1417638"/>
          </a:xfrm>
        </p:spPr>
        <p:txBody>
          <a:bodyPr/>
          <a:lstStyle/>
          <a:p>
            <a:pPr algn="l"/>
            <a:r>
              <a:rPr lang="ru-RU" sz="3600" b="1" dirty="0" smtClean="0">
                <a:latin typeface="Comic Sans MS" pitchFamily="66" charset="0"/>
              </a:rPr>
              <a:t>Как одним словом назвать все записи, которые остались?</a:t>
            </a: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17+9=26          4›5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12-а=8           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х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‹290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8000" b="1" dirty="0" smtClean="0">
                <a:solidFill>
                  <a:srgbClr val="C00000"/>
                </a:solidFill>
                <a:latin typeface="Comic Sans MS" pitchFamily="66" charset="0"/>
              </a:rPr>
              <a:t>Высказывания</a:t>
            </a:r>
            <a:endParaRPr lang="ru-RU" sz="8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4BD6D8-2CCE-4470-AF7D-FCEDDCCCA1C1}" type="datetime1">
              <a:rPr lang="ru-RU" smtClean="0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2EBCD-0E27-4901-A7FA-861298CAD73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500702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omic Sans MS" pitchFamily="66" charset="0"/>
              </a:rPr>
              <a:t>На какие группы их можно разбить?</a:t>
            </a:r>
            <a:endParaRPr lang="ru-RU" sz="3200" b="1" i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высказывания         высказывания с         				    переменной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17+9=26               12-а=8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4›5                    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х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‹290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Comic Sans MS" pitchFamily="66" charset="0"/>
              </a:rPr>
              <a:t>Какое из высказываний верное, а какое -  нет?</a:t>
            </a:r>
            <a:endParaRPr lang="ru-RU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4BD6D8-2CCE-4470-AF7D-FCEDDCCCA1C1}" type="datetime1">
              <a:rPr lang="ru-RU" smtClean="0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2EBCD-0E27-4901-A7FA-861298CAD73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11430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Запишите решение неравенства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b="1" dirty="0" smtClean="0">
                <a:solidFill>
                  <a:srgbClr val="C00000"/>
                </a:solidFill>
                <a:latin typeface="Comic Sans MS" pitchFamily="66" charset="0"/>
              </a:rPr>
              <a:t>Х‹290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Comic Sans MS" pitchFamily="66" charset="0"/>
              </a:rPr>
              <a:t>?</a:t>
            </a:r>
            <a:endParaRPr lang="ru-RU" sz="9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4BD6D8-2CCE-4470-AF7D-FCEDDCCCA1C1}" type="datetime1">
              <a:rPr lang="ru-RU" smtClean="0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2EBCD-0E27-4901-A7FA-861298CAD73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8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8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8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8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8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b="1" dirty="0" smtClean="0">
                <a:solidFill>
                  <a:srgbClr val="C00000"/>
                </a:solidFill>
                <a:latin typeface="Comic Sans MS" pitchFamily="66" charset="0"/>
              </a:rPr>
              <a:t>Тема </a:t>
            </a:r>
          </a:p>
          <a:p>
            <a:pPr algn="ctr">
              <a:buNone/>
            </a:pPr>
            <a:r>
              <a:rPr lang="ru-RU" sz="8000" b="1" i="1" dirty="0" smtClean="0">
                <a:solidFill>
                  <a:srgbClr val="C00000"/>
                </a:solidFill>
                <a:latin typeface="Comic Sans MS" pitchFamily="66" charset="0"/>
              </a:rPr>
              <a:t>«Решение неравенства»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4BD6D8-2CCE-4470-AF7D-FCEDDCCCA1C1}" type="datetime1">
              <a:rPr lang="ru-RU" smtClean="0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2EBCD-0E27-4901-A7FA-861298CAD73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4BD6D8-2CCE-4470-AF7D-FCEDDCCCA1C1}" type="datetime1">
              <a:rPr lang="ru-RU" smtClean="0"/>
              <a:pPr>
                <a:defRPr/>
              </a:pPr>
              <a:t>05.09.2014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2EBCD-0E27-4901-A7FA-861298CAD73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285728"/>
            <a:ext cx="500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kern="10" dirty="0" smtClean="0"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Молодцы!</a:t>
            </a:r>
            <a:endParaRPr lang="ru-RU" sz="7200" b="1" kern="10" dirty="0"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17. 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17. математика</Template>
  <TotalTime>69</TotalTime>
  <Words>124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нач.школа 17. математика</vt:lpstr>
      <vt:lpstr>Математика 4 класс</vt:lpstr>
      <vt:lpstr>На какие группы можно разбить эти записи?</vt:lpstr>
      <vt:lpstr>Презентация PowerPoint</vt:lpstr>
      <vt:lpstr>Как одним словом назвать все записи, которые остались?</vt:lpstr>
      <vt:lpstr>Презентация PowerPoint</vt:lpstr>
      <vt:lpstr>Запишите решение неравенства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4 класс</dc:title>
  <dc:creator>Admin</dc:creator>
  <dc:description>http://aida.ucoz.ru</dc:description>
  <cp:lastModifiedBy>Sea</cp:lastModifiedBy>
  <cp:revision>9</cp:revision>
  <dcterms:created xsi:type="dcterms:W3CDTF">2011-09-13T06:45:44Z</dcterms:created>
  <dcterms:modified xsi:type="dcterms:W3CDTF">2014-09-05T16:44:30Z</dcterms:modified>
</cp:coreProperties>
</file>