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96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РАБОТА\музыка\Глинка\Музей-усадьба Глинки [Автосохраненный]\Слайд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071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F:\РАБОТА\музыка\Глинка\Музей-усадьба Глинки [Автосохраненный]\Слайд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119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F:\РАБОТА\музыка\Глинка\Музей-усадьба Глинки [Автосохраненный]\Слайд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258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F:\РАБОТА\музыка\Глинка\Музей-усадьба Глинки [Автосохраненный]\Слайд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097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F:\РАБОТА\музыка\Глинка\Музей-усадьба Глинки [Автосохраненный]\Слайд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063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F:\РАБОТА\музыка\Глинка\Музей-усадьба Глинки [Автосохраненный]\Слайд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0704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F:\РАБОТА\музыка\Глинка\Музей-усадьба Глинки [Автосохраненный]\Слайд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374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РАБОТА\музыка\Глинка\Музей-усадьба Глинки [Автосохраненный]\Слайд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11749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F:\РАБОТА\музыка\Глинка\Музей-усадьба Глинки [Автосохраненный]\Слайд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092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РАБОТА\музыка\Глинка\Музей-усадьба Глинки [Автосохраненный]\Слайд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814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РАБОТА\музыка\Глинка\Музей-усадьба Глинки [Автосохраненный]\Слайд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607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РАБОТА\музыка\Глинка\Музей-усадьба Глинки [Автосохраненный]\Слайд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432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РАБОТА\музыка\Глинка\Музей-усадьба Глинки [Автосохраненный]\Слайд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036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РАБОТА\музыка\Глинка\Музей-усадьба Глинки [Автосохраненный]\Слайд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612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РАБОТА\музыка\Глинка\Музей-усадьба Глинки [Автосохраненный]\Слайд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656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РАБОТА\музыка\Глинка\Музей-усадьба Глинки [Автосохраненный]\Слайд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597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РАБОТА\музыка\Глинка\Музей-усадьба Глинки [Автосохраненный]\Слайд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35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Kolesnikova</dc:creator>
  <cp:lastModifiedBy>Kolesnikova</cp:lastModifiedBy>
  <cp:revision>1</cp:revision>
  <dcterms:created xsi:type="dcterms:W3CDTF">2015-01-11T09:02:53Z</dcterms:created>
  <dcterms:modified xsi:type="dcterms:W3CDTF">2015-01-11T09:05:18Z</dcterms:modified>
</cp:coreProperties>
</file>