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120A"/>
    <a:srgbClr val="04260A"/>
    <a:srgbClr val="1CC669"/>
    <a:srgbClr val="D0F8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166" autoAdjust="0"/>
    <p:restoredTop sz="94660"/>
  </p:normalViewPr>
  <p:slideViewPr>
    <p:cSldViewPr>
      <p:cViewPr varScale="1">
        <p:scale>
          <a:sx n="110" d="100"/>
          <a:sy n="110" d="100"/>
        </p:scale>
        <p:origin x="-18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92D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 (18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575819" cy="1767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 (18).png"/>
          <p:cNvPicPr>
            <a:picLocks noChangeAspect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62678" y="4186497"/>
            <a:ext cx="2381322" cy="2671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88643-802A-46D8-B072-3D56EEDF309A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D8C19-E44E-4273-A764-406DF1C07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1430"/>
          <a:solidFill>
            <a:schemeClr val="accent4">
              <a:lumMod val="75000"/>
            </a:schemeClr>
          </a:soli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929718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nstantia" pitchFamily="18" charset="0"/>
              </a:rPr>
              <a:t>Путешествие в мире БИОЛОГИИ</a:t>
            </a:r>
            <a:endParaRPr lang="ru-RU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4-tub-ru.yandex.net/i?id=544373425-56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00306"/>
            <a:ext cx="228601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www.newecologist.ru/images/books/183/image078.jpg"/>
          <p:cNvPicPr>
            <a:picLocks noChangeAspect="1" noChangeArrowheads="1"/>
          </p:cNvPicPr>
          <p:nvPr/>
        </p:nvPicPr>
        <p:blipFill>
          <a:blip r:embed="rId3"/>
          <a:srcRect l="37664" r="39410" b="50714"/>
          <a:stretch>
            <a:fillRect/>
          </a:stretch>
        </p:blipFill>
        <p:spPr bwMode="auto">
          <a:xfrm>
            <a:off x="5357818" y="2571744"/>
            <a:ext cx="1500198" cy="246461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214311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Спатифиллум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221455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Початок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173605040-37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643182"/>
            <a:ext cx="27860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http://www.newecologist.ru/images/books/183/image078.jpg"/>
          <p:cNvPicPr>
            <a:picLocks noChangeAspect="1" noChangeArrowheads="1"/>
          </p:cNvPicPr>
          <p:nvPr/>
        </p:nvPicPr>
        <p:blipFill>
          <a:blip r:embed="rId3"/>
          <a:srcRect l="81878" t="51429"/>
          <a:stretch>
            <a:fillRect/>
          </a:stretch>
        </p:blipFill>
        <p:spPr bwMode="auto">
          <a:xfrm>
            <a:off x="5500694" y="2643182"/>
            <a:ext cx="1428760" cy="29264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228599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Пшеница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228599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Сложный колос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1-tub-ru.yandex.net/i?id=177310761-12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71744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www.newecologist.ru/images/books/183/image078.jpg"/>
          <p:cNvPicPr>
            <a:picLocks noChangeAspect="1" noChangeArrowheads="1"/>
          </p:cNvPicPr>
          <p:nvPr/>
        </p:nvPicPr>
        <p:blipFill>
          <a:blip r:embed="rId3"/>
          <a:srcRect t="53572" r="77074" b="-715"/>
          <a:stretch>
            <a:fillRect/>
          </a:stretch>
        </p:blipFill>
        <p:spPr bwMode="auto">
          <a:xfrm>
            <a:off x="5286380" y="2571744"/>
            <a:ext cx="1571636" cy="24697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221455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Ромашка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221455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Корзинка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2-tub-ru.yandex.net/i?id=197139558-05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786058"/>
            <a:ext cx="271464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http://www.newecologist.ru/images/books/183/image078.jpg"/>
          <p:cNvPicPr>
            <a:picLocks noChangeAspect="1" noChangeArrowheads="1"/>
          </p:cNvPicPr>
          <p:nvPr/>
        </p:nvPicPr>
        <p:blipFill>
          <a:blip r:embed="rId3"/>
          <a:srcRect l="81878" b="50714"/>
          <a:stretch>
            <a:fillRect/>
          </a:stretch>
        </p:blipFill>
        <p:spPr bwMode="auto">
          <a:xfrm>
            <a:off x="5357818" y="2786058"/>
            <a:ext cx="1285884" cy="267257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86380" y="23574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Головка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235743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Клевер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Полянка «Финальная»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dirty="0" smtClean="0"/>
              <a:t>Из подсказок которые вам выданы на предыдущих  полянках составить фразу.</a:t>
            </a:r>
          </a:p>
          <a:p>
            <a:r>
              <a:rPr lang="ru-RU" dirty="0" smtClean="0"/>
              <a:t>Максимальное количество баллов 10.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Фраза :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   1)ПРИРОДА    </a:t>
            </a:r>
            <a:r>
              <a:rPr lang="ru-RU" b="1" dirty="0" smtClean="0"/>
              <a:t>2)ТАК ОБО    3)ВСЕМ ПОЗАБОТИЛАСЬ, </a:t>
            </a:r>
            <a:r>
              <a:rPr lang="ru-RU" b="1" dirty="0" smtClean="0"/>
              <a:t> 4</a:t>
            </a:r>
            <a:r>
              <a:rPr lang="ru-RU" b="1" dirty="0" smtClean="0"/>
              <a:t>) ЧТО ПОВСЮДУ     5) ТЫ НАХОДИШЬ ЧЕМУ    6)УЧИТЬСЯ.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5" y="1928802"/>
            <a:ext cx="611044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Подводим итоги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2852"/>
            <a:ext cx="7772400" cy="5626123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Полянка «СТАРТ»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algn="ctr"/>
            <a:r>
              <a:rPr lang="ru-RU" dirty="0" smtClean="0"/>
              <a:t>Придумать название своему вагончику и нарисовать эмблему</a:t>
            </a:r>
          </a:p>
          <a:p>
            <a:r>
              <a:rPr lang="ru-RU" dirty="0" smtClean="0"/>
              <a:t>На данное задание дается время не более 7 мин. </a:t>
            </a:r>
          </a:p>
          <a:p>
            <a:r>
              <a:rPr lang="ru-RU" dirty="0" smtClean="0"/>
              <a:t>Максимальное количество баллов 5.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Полянка </a:t>
            </a:r>
            <a:r>
              <a:rPr lang="ru-RU" dirty="0" smtClean="0"/>
              <a:t>«Клеточка»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algn="ctr"/>
            <a:r>
              <a:rPr lang="ru-RU" dirty="0" smtClean="0"/>
              <a:t>Правильно наклеить органоиды клетки и подписать их</a:t>
            </a:r>
          </a:p>
          <a:p>
            <a:r>
              <a:rPr lang="ru-RU" dirty="0" smtClean="0"/>
              <a:t> На данное задание дается время не более 7 мин. </a:t>
            </a:r>
          </a:p>
          <a:p>
            <a:r>
              <a:rPr lang="ru-RU" dirty="0" smtClean="0"/>
              <a:t>Максимальное количество баллов </a:t>
            </a:r>
            <a:r>
              <a:rPr lang="ru-RU" dirty="0" smtClean="0"/>
              <a:t>10.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pic>
        <p:nvPicPr>
          <p:cNvPr id="4" name="Содержимое 3" descr="http://old.college.ru/biology/course/content/chapter9/section1/images/te09010110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428736"/>
            <a:ext cx="450059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43372" y="285749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Вакуоль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86050" y="414338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4714876" y="3571876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4714876" y="3643314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214546" y="3071810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500298" y="3643314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5572132" y="464344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1472" y="285749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Митохондрии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214414" y="392906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Хлоропласты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285852" y="335756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Лизосомы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643702" y="400050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Эндоплазматическая сеть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16" y="328612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Аппарат </a:t>
            </a:r>
            <a:r>
              <a:rPr lang="ru-RU" dirty="0" err="1" smtClean="0"/>
              <a:t>Гольджи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143372" y="428625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Ядро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000892" y="178592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Клеточная стенка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428728" y="542926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Цитоплазма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2857488" y="5286388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5" idx="1"/>
          </p:cNvCxnSpPr>
          <p:nvPr/>
        </p:nvCxnSpPr>
        <p:spPr>
          <a:xfrm rot="10800000" flipV="1">
            <a:off x="6286512" y="2109092"/>
            <a:ext cx="714380" cy="319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Полянка </a:t>
            </a:r>
            <a:r>
              <a:rPr lang="ru-RU" dirty="0" smtClean="0"/>
              <a:t>«Пробелы»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r>
              <a:rPr lang="ru-RU" dirty="0" smtClean="0"/>
              <a:t>Вставить в тексте пропущенные слова</a:t>
            </a:r>
          </a:p>
          <a:p>
            <a:r>
              <a:rPr lang="ru-RU" dirty="0" smtClean="0"/>
              <a:t>На данное задание дается время не более 5 мин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Максимальное количество баллов 5.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6400" b="1" i="1" dirty="0" smtClean="0">
                <a:solidFill>
                  <a:schemeClr val="tx1"/>
                </a:solidFill>
              </a:rPr>
              <a:t>Строение цветка</a:t>
            </a:r>
            <a:endParaRPr lang="ru-RU" sz="6400" dirty="0" smtClean="0">
              <a:solidFill>
                <a:schemeClr val="tx1"/>
              </a:solidFill>
            </a:endParaRPr>
          </a:p>
          <a:p>
            <a:r>
              <a:rPr lang="ru-RU" sz="6400" dirty="0" smtClean="0">
                <a:solidFill>
                  <a:schemeClr val="tx1"/>
                </a:solidFill>
              </a:rPr>
              <a:t>       Цветы возникли задолго до появления человека. Растения изобрели </a:t>
            </a:r>
            <a:r>
              <a:rPr lang="ru-RU" sz="6400" b="1" dirty="0" smtClean="0">
                <a:solidFill>
                  <a:schemeClr val="tx1"/>
                </a:solidFill>
              </a:rPr>
              <a:t>цветок</a:t>
            </a:r>
            <a:r>
              <a:rPr lang="ru-RU" sz="6400" dirty="0" smtClean="0">
                <a:solidFill>
                  <a:schemeClr val="tx1"/>
                </a:solidFill>
              </a:rPr>
              <a:t> не для того, чтобы вызывать у нас чувство прекрасного, у них для этого были другие цели, направленные на выживание. 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      Цветок – видоизмененный укороченный </a:t>
            </a:r>
            <a:r>
              <a:rPr lang="ru-RU" sz="6400" b="1" dirty="0" smtClean="0">
                <a:solidFill>
                  <a:schemeClr val="tx1"/>
                </a:solidFill>
              </a:rPr>
              <a:t>побег</a:t>
            </a:r>
            <a:r>
              <a:rPr lang="ru-RU" sz="6400" dirty="0" smtClean="0">
                <a:solidFill>
                  <a:schemeClr val="tx1"/>
                </a:solidFill>
              </a:rPr>
              <a:t>, служащий для семенного размножения растений. Цветок развивается из генеративной (цветочной) </a:t>
            </a:r>
            <a:r>
              <a:rPr lang="ru-RU" sz="6400" b="1" dirty="0" smtClean="0">
                <a:solidFill>
                  <a:schemeClr val="tx1"/>
                </a:solidFill>
              </a:rPr>
              <a:t>почки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       Любой цветок имеет главные органы – это пестик и </a:t>
            </a:r>
            <a:r>
              <a:rPr lang="ru-RU" sz="6400" b="1" dirty="0" smtClean="0">
                <a:solidFill>
                  <a:schemeClr val="tx1"/>
                </a:solidFill>
              </a:rPr>
              <a:t>тычинки</a:t>
            </a:r>
            <a:r>
              <a:rPr lang="ru-RU" sz="6400" dirty="0" smtClean="0">
                <a:solidFill>
                  <a:schemeClr val="tx1"/>
                </a:solidFill>
              </a:rPr>
              <a:t>, которые тоже имеют особое строение. Пестик – это женский орган цветка, он имеет </a:t>
            </a:r>
            <a:r>
              <a:rPr lang="ru-RU" sz="6400" b="1" dirty="0" smtClean="0">
                <a:solidFill>
                  <a:schemeClr val="tx1"/>
                </a:solidFill>
              </a:rPr>
              <a:t>рыльце</a:t>
            </a:r>
            <a:r>
              <a:rPr lang="ru-RU" sz="6400" dirty="0" smtClean="0">
                <a:solidFill>
                  <a:schemeClr val="tx1"/>
                </a:solidFill>
              </a:rPr>
              <a:t>, столбик и завязь. 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     Тычинки – это мужские органы цветка, каждая тычинка имеет пыльник, внутри которого созревает</a:t>
            </a:r>
            <a:r>
              <a:rPr lang="ru-RU" sz="6400" b="1" dirty="0" smtClean="0">
                <a:solidFill>
                  <a:schemeClr val="tx1"/>
                </a:solidFill>
              </a:rPr>
              <a:t> пыльца</a:t>
            </a:r>
            <a:r>
              <a:rPr lang="ru-RU" sz="6400" dirty="0" smtClean="0">
                <a:solidFill>
                  <a:schemeClr val="tx1"/>
                </a:solidFill>
              </a:rPr>
              <a:t>. Пыльник расположен на тычиночной нити.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  Вокруг главных органов цветка: пестика и тычинок расположен околоцветник. Внутренние листочки – это лепестки, образуют венчик. Наружные листочки – чашелистики – образуют </a:t>
            </a:r>
            <a:r>
              <a:rPr lang="ru-RU" sz="6400" b="1" dirty="0" smtClean="0">
                <a:solidFill>
                  <a:schemeClr val="tx1"/>
                </a:solidFill>
              </a:rPr>
              <a:t>чашечку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     Тонкий стебелек, на котором сидит цветок, называют </a:t>
            </a:r>
            <a:r>
              <a:rPr lang="ru-RU" sz="6400" b="1" dirty="0" smtClean="0">
                <a:solidFill>
                  <a:schemeClr val="tx1"/>
                </a:solidFill>
              </a:rPr>
              <a:t>цветоножкой</a:t>
            </a:r>
            <a:r>
              <a:rPr lang="ru-RU" sz="6400" dirty="0" smtClean="0">
                <a:solidFill>
                  <a:schemeClr val="tx1"/>
                </a:solidFill>
              </a:rPr>
              <a:t>, а ее верхнюю, расширенную часть – цветоложем.</a:t>
            </a:r>
          </a:p>
          <a:p>
            <a:r>
              <a:rPr lang="ru-RU" sz="6400" dirty="0" smtClean="0">
                <a:solidFill>
                  <a:schemeClr val="tx1"/>
                </a:solidFill>
              </a:rPr>
              <a:t>          Большинство растений имеет цветки, в которых есть и пестики и тычинки. Такие цветки называют </a:t>
            </a:r>
            <a:r>
              <a:rPr lang="ru-RU" sz="6400" b="1" dirty="0" smtClean="0">
                <a:solidFill>
                  <a:schemeClr val="tx1"/>
                </a:solidFill>
              </a:rPr>
              <a:t>обоеполыми</a:t>
            </a:r>
            <a:r>
              <a:rPr lang="ru-RU" sz="6400" dirty="0" smtClean="0">
                <a:solidFill>
                  <a:schemeClr val="tx1"/>
                </a:solidFill>
              </a:rPr>
              <a:t>. Но у некоторых растений (огурец, кукуруза) одни цветки имеют только пестики – пестичные цветки, а другие – только тычинки – тычиночные цветки. Такие цветки называют раздельнополыми.</a:t>
            </a:r>
          </a:p>
          <a:p>
            <a:r>
              <a:rPr lang="ru-RU" sz="4900" dirty="0" smtClean="0">
                <a:solidFill>
                  <a:schemeClr val="tx1"/>
                </a:solidFill>
              </a:rPr>
              <a:t>      </a:t>
            </a:r>
          </a:p>
          <a:p>
            <a:r>
              <a:rPr lang="ru-RU" sz="4900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Полянка </a:t>
            </a:r>
            <a:r>
              <a:rPr lang="ru-RU" dirty="0" smtClean="0"/>
              <a:t>«Загадка»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ctr"/>
            <a:r>
              <a:rPr lang="ru-RU" dirty="0" smtClean="0"/>
              <a:t>Отгадываем загадки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Полянка </a:t>
            </a:r>
            <a:r>
              <a:rPr lang="ru-RU" dirty="0" smtClean="0"/>
              <a:t>«Соцветие»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algn="ctr"/>
            <a:r>
              <a:rPr lang="ru-RU" dirty="0" smtClean="0"/>
              <a:t>Соотнести соцветия и цветы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pic>
        <p:nvPicPr>
          <p:cNvPr id="4" name="Содержимое 3" descr="http://im0-tub-ru.yandex.net/i?id=159288495-62-72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86058"/>
            <a:ext cx="221457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57356" y="228599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Черемуха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221455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кисть</a:t>
            </a:r>
            <a:endParaRPr lang="ru-RU" dirty="0"/>
          </a:p>
        </p:txBody>
      </p:sp>
      <p:pic>
        <p:nvPicPr>
          <p:cNvPr id="1028" name="Picture 4" descr="http://im5-tub-ru.yandex.net/i?id=232848204-2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714620"/>
            <a:ext cx="1500198" cy="190703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guseniza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guseniza</Template>
  <TotalTime>162</TotalTime>
  <Words>169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guseniza</vt:lpstr>
      <vt:lpstr>Путешествие в мире БИОЛОГИИ</vt:lpstr>
      <vt:lpstr>Полянка «СТАРТ»</vt:lpstr>
      <vt:lpstr>Полянка «Клеточка»</vt:lpstr>
      <vt:lpstr>Проверяем</vt:lpstr>
      <vt:lpstr>Полянка «Пробелы»</vt:lpstr>
      <vt:lpstr>Проверяем</vt:lpstr>
      <vt:lpstr>Полянка «Загадка»</vt:lpstr>
      <vt:lpstr>Полянка «Соцветие»</vt:lpstr>
      <vt:lpstr>Проверяем</vt:lpstr>
      <vt:lpstr>Слайд 10</vt:lpstr>
      <vt:lpstr>Слайд 11</vt:lpstr>
      <vt:lpstr>Слайд 12</vt:lpstr>
      <vt:lpstr>Слайд 13</vt:lpstr>
      <vt:lpstr>Полянка «Финальная»</vt:lpstr>
      <vt:lpstr>Проверяем</vt:lpstr>
      <vt:lpstr>Слайд 16</vt:lpstr>
      <vt:lpstr>Спасибо за внимание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живых организмов</dc:title>
  <dc:creator>Дмитрий Каленюк</dc:creator>
  <cp:lastModifiedBy>Александр</cp:lastModifiedBy>
  <cp:revision>18</cp:revision>
  <dcterms:created xsi:type="dcterms:W3CDTF">2012-09-02T11:54:53Z</dcterms:created>
  <dcterms:modified xsi:type="dcterms:W3CDTF">2013-12-09T14:33:25Z</dcterms:modified>
</cp:coreProperties>
</file>