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57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412776"/>
            <a:ext cx="8964488" cy="3312368"/>
          </a:xfrm>
        </p:spPr>
        <p:txBody>
          <a:bodyPr>
            <a:noAutofit/>
          </a:bodyPr>
          <a:lstStyle/>
          <a:p>
            <a:pPr marL="182880" indent="0">
              <a:buNone/>
            </a:pPr>
            <a:r>
              <a:rPr lang="ru-RU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Жыли</a:t>
            </a:r>
            <a:r>
              <a:rPr lang="ru-RU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хижыне</a:t>
            </a:r>
            <a:r>
              <a:rPr lang="ru-RU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чижи,</a:t>
            </a:r>
            <a:br>
              <a:rPr lang="ru-RU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Ё</a:t>
            </a:r>
            <a:r>
              <a:rPr lang="ru-RU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жыки</a:t>
            </a:r>
            <a:r>
              <a:rPr lang="ru-RU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стрижы</a:t>
            </a:r>
            <a:r>
              <a:rPr lang="ru-RU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гости едут к нам </a:t>
            </a:r>
            <a:r>
              <a:rPr lang="ru-RU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моржы</a:t>
            </a:r>
            <a:r>
              <a:rPr lang="ru-RU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жырафы</a:t>
            </a:r>
            <a:r>
              <a:rPr lang="ru-RU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и </a:t>
            </a:r>
            <a:r>
              <a:rPr lang="ru-RU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ужы</a:t>
            </a:r>
            <a:r>
              <a:rPr lang="ru-RU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n w="12700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855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3068960"/>
            <a:ext cx="9144000" cy="936104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Корка, пони, порка, кони.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51720" y="404663"/>
            <a:ext cx="53799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пары слов.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40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052736"/>
            <a:ext cx="6512511" cy="4608512"/>
          </a:xfrm>
        </p:spPr>
        <p:txBody>
          <a:bodyPr/>
          <a:lstStyle/>
          <a:p>
            <a:pPr marL="0" indent="0" algn="ctr">
              <a:buNone/>
            </a:pPr>
            <a:r>
              <a:rPr lang="ru-RU" sz="1380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1380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1380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1380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80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 </a:t>
            </a:r>
            <a:r>
              <a:rPr lang="ru-RU" sz="1380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endParaRPr lang="ru-RU" sz="13800" dirty="0">
              <a:ln w="12700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735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-16988"/>
            <a:ext cx="9144000" cy="6874988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альбом раскрасит наш?</a:t>
            </a:r>
          </a:p>
          <a:p>
            <a:pPr marL="4572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 конечно, …</a:t>
            </a:r>
          </a:p>
          <a:p>
            <a:pPr marL="45720" indent="0">
              <a:buNone/>
            </a:pP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r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скрипит? Что за хруст?</a:t>
            </a:r>
          </a:p>
          <a:p>
            <a:pPr marL="45720" indent="0" algn="r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что еще за куст?</a:t>
            </a:r>
          </a:p>
          <a:p>
            <a:pPr marL="45720" indent="0" algn="r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Как же быть без хруста,</a:t>
            </a:r>
          </a:p>
          <a:p>
            <a:pPr marL="45720" indent="0" algn="r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я …</a:t>
            </a:r>
          </a:p>
          <a:p>
            <a:pPr marL="45720" indent="0">
              <a:buNone/>
            </a:pP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Кругла, рассыпчата, бела,</a:t>
            </a:r>
          </a:p>
          <a:p>
            <a:pPr marL="4572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стол она с полей пришла.</a:t>
            </a:r>
          </a:p>
          <a:p>
            <a:pPr marL="4572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посоли ее немножко.</a:t>
            </a:r>
          </a:p>
          <a:p>
            <a:pPr marL="4572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Ведь, правда, вкусная…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4590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6512511" cy="1143000"/>
          </a:xfrm>
        </p:spPr>
        <p:txBody>
          <a:bodyPr/>
          <a:lstStyle/>
          <a:p>
            <a:r>
              <a:rPr lang="ru-RU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Игра «Кто больше?»</a:t>
            </a:r>
            <a:endParaRPr lang="ru-RU" dirty="0">
              <a:ln w="12700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03648" y="1412776"/>
            <a:ext cx="7344816" cy="4032448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найду слова везде:</a:t>
            </a:r>
          </a:p>
          <a:p>
            <a:pPr marL="45720" indent="0"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на небе, и в воде,</a:t>
            </a:r>
          </a:p>
          <a:p>
            <a:pPr marL="45720" indent="0"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полу, на потолке,</a:t>
            </a:r>
          </a:p>
          <a:p>
            <a:pPr marL="45720" indent="0"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носу и на руке!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5486" y="5657669"/>
            <a:ext cx="79613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Подберите слова со звуками [п]   и   </a:t>
            </a:r>
            <a:r>
              <a:rPr lang="ru-RU" sz="2400" dirty="0"/>
              <a:t>[</a:t>
            </a:r>
            <a:r>
              <a:rPr lang="ru-RU" sz="2400" dirty="0" smtClean="0"/>
              <a:t>п'] «на полу» и «на потолке».</a:t>
            </a:r>
            <a:endParaRPr lang="ru-RU" sz="24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6705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</TotalTime>
  <Words>126</Words>
  <Application>Microsoft Office PowerPoint</Application>
  <PresentationFormat>Экран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Жыли в хижыне чижи, Ёжыки, стрижы. В гости едут к нам моржы, И жырафы, и ужы.</vt:lpstr>
      <vt:lpstr>Презентация PowerPoint</vt:lpstr>
      <vt:lpstr>К к  П п</vt:lpstr>
      <vt:lpstr>Презентация PowerPoint</vt:lpstr>
      <vt:lpstr>Игра «Кто больше?»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4</cp:revision>
  <dcterms:created xsi:type="dcterms:W3CDTF">2013-12-01T13:01:26Z</dcterms:created>
  <dcterms:modified xsi:type="dcterms:W3CDTF">2013-12-01T14:34:43Z</dcterms:modified>
</cp:coreProperties>
</file>