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69" r:id="rId15"/>
    <p:sldId id="270" r:id="rId16"/>
    <p:sldId id="262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4764" y="901254"/>
            <a:ext cx="45265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СТУПЕНЬ В НАУКУ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420888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Региональный конкурс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молодых исследователей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научно-исследовательских,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изобретательских и творческих работ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происходит смена молочных зубов на коренные</a:t>
            </a:r>
            <a:endParaRPr lang="ru-RU" dirty="0"/>
          </a:p>
        </p:txBody>
      </p:sp>
      <p:pic>
        <p:nvPicPr>
          <p:cNvPr id="4" name="Содержимое 3" descr="2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988840"/>
            <a:ext cx="5616624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Зубы нужно чистить два раза в день : утром и вечером!</a:t>
            </a:r>
            <a:endParaRPr lang="ru-RU" dirty="0"/>
          </a:p>
        </p:txBody>
      </p:sp>
      <p:pic>
        <p:nvPicPr>
          <p:cNvPr id="4" name="Содержимое 3" descr="80799437_large_foto_01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5212" y="1935163"/>
            <a:ext cx="65935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 взрослые и дети должны посещать кабинет стоматолога два раза в год!</a:t>
            </a:r>
            <a:endParaRPr lang="ru-RU" dirty="0"/>
          </a:p>
        </p:txBody>
      </p:sp>
      <p:pic>
        <p:nvPicPr>
          <p:cNvPr id="8" name="Содержимое 7" descr="201304252002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91333"/>
            <a:ext cx="4038600" cy="3229955"/>
          </a:xfrm>
        </p:spPr>
      </p:pic>
      <p:pic>
        <p:nvPicPr>
          <p:cNvPr id="9" name="Содержимое 8" descr="Ortolifting_large_le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80929"/>
            <a:ext cx="4038600" cy="324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 народов запада есть сказочный персонаж зубная фея.</a:t>
            </a:r>
            <a:endParaRPr lang="ru-RU" dirty="0"/>
          </a:p>
        </p:txBody>
      </p:sp>
      <p:pic>
        <p:nvPicPr>
          <p:cNvPr id="7" name="Содержимое 6" descr="youloveit_ru_hranitely_snov6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060848"/>
            <a:ext cx="3482374" cy="4320480"/>
          </a:xfrm>
        </p:spPr>
      </p:pic>
      <p:pic>
        <p:nvPicPr>
          <p:cNvPr id="8" name="Содержимое 7" descr="325_6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060848"/>
            <a:ext cx="3960440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Зубная фея является очень популярным персонажем среди многих детей</a:t>
            </a:r>
            <a:endParaRPr lang="ru-RU" sz="4000" dirty="0"/>
          </a:p>
        </p:txBody>
      </p:sp>
      <p:pic>
        <p:nvPicPr>
          <p:cNvPr id="5" name="Содержимое 4" descr="104931214_0007042Geroilegendsvjazannykhszubam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4104456" cy="4104456"/>
          </a:xfrm>
        </p:spPr>
      </p:pic>
      <p:pic>
        <p:nvPicPr>
          <p:cNvPr id="6" name="Содержимое 5" descr="youloveit_ru_hranitely_snov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На Руси бросали молочный зуб в мышиную норку и приговаривали: "Мышка, мышка, вот тебе молочный зуб, дай мне костяной" </a:t>
            </a:r>
            <a:endParaRPr lang="ru-RU" sz="3200" dirty="0"/>
          </a:p>
        </p:txBody>
      </p:sp>
      <p:pic>
        <p:nvPicPr>
          <p:cNvPr id="7" name="Содержимое 6" descr="mous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94401"/>
            <a:ext cx="5486400" cy="38709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 ЭТО Я, И МОИ ПЕРВЫЕ МОЛОЧНЫЕ ЗУБЫ!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911201319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700808"/>
            <a:ext cx="4032448" cy="4896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4" name="Содержимое 3" descr="DA7-G-7Jwg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2116931"/>
            <a:ext cx="6350000" cy="4025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ТЕМА РАБОТЫ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71600" y="2996953"/>
            <a:ext cx="7416824" cy="3168898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Молочные зубы человека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Дзахоев Инал </a:t>
            </a:r>
            <a:r>
              <a:rPr lang="ru-RU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Цараевич</a:t>
            </a:r>
            <a:endParaRPr lang="ru-RU" b="1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>
              <a:lnSpc>
                <a:spcPct val="200000"/>
              </a:lnSpc>
              <a:buNone/>
            </a:pP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Место выполнения работы</a:t>
            </a:r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МОУ СОШ № 11, 2 класс,</a:t>
            </a:r>
            <a:endParaRPr lang="ru-RU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algn="ctr">
              <a:lnSpc>
                <a:spcPct val="200000"/>
              </a:lnSpc>
              <a:buNone/>
            </a:pP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г.Владикавказ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3200" b="1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Холодионова</a:t>
            </a: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Васильевна</a:t>
            </a:r>
            <a:endParaRPr lang="ru-RU" sz="3200" dirty="0" smtClean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высшей</a:t>
            </a:r>
            <a:endParaRPr lang="ru-RU" sz="3200" dirty="0" smtClean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  <a:endParaRPr lang="ru-RU" sz="3200" dirty="0" smtClean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Выяснить у всех ли одинаково появляются и выпадают молочные зубы.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Познакомиться с литературой изучающей строение зубов человека. Выяснить почему появляются молочные зубы, а не вырастают сразу коренные .</a:t>
            </a:r>
          </a:p>
          <a:p>
            <a:pPr lvl="0"/>
            <a:r>
              <a:rPr lang="ru-RU" dirty="0" smtClean="0"/>
              <a:t>Какое влияние оказывают молочные зубы на развитие коренных зубов?</a:t>
            </a:r>
          </a:p>
          <a:p>
            <a:pPr lvl="0"/>
            <a:r>
              <a:rPr lang="ru-RU" dirty="0" smtClean="0"/>
              <a:t>Найти отличия между коренными и молочными зубами.</a:t>
            </a:r>
          </a:p>
          <a:p>
            <a:pPr lvl="0"/>
            <a:r>
              <a:rPr lang="ru-RU" dirty="0" smtClean="0"/>
              <a:t>Экспериментальным путем выяснить у всех ли детей одинаково появляются и выпадают молочные зубы.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908720"/>
            <a:ext cx="2743200" cy="53396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Молочными назвал детские зубы «отец медицины» — Гиппократ, потому что они прорезываются в то время, когда ребенок питается только грудным молоком и еще не может есть твердую пищу.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0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908720"/>
            <a:ext cx="4176464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interesnye_fakty_o_zubah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935163"/>
            <a:ext cx="3960440" cy="4734197"/>
          </a:xfr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99592" y="570043"/>
            <a:ext cx="72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те далекие времена люди считали, что зубы образуются из молока.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99672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СХЕМА ПРОРЕЗЫВАНИЯ МОЛОЧНЫХ ЗУБОВ</a:t>
            </a:r>
            <a:endParaRPr lang="ru-RU" sz="4000" dirty="0"/>
          </a:p>
        </p:txBody>
      </p:sp>
      <p:pic>
        <p:nvPicPr>
          <p:cNvPr id="4" name="Содержимое 3" descr="normal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8887" y="1935163"/>
            <a:ext cx="59662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258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ТЕМА РАБОТЫ</vt:lpstr>
      <vt:lpstr>Автор работы:</vt:lpstr>
      <vt:lpstr>Научный руководитель</vt:lpstr>
      <vt:lpstr>Цель работы:</vt:lpstr>
      <vt:lpstr>Задачи</vt:lpstr>
      <vt:lpstr>Слайд 7</vt:lpstr>
      <vt:lpstr> </vt:lpstr>
      <vt:lpstr>СХЕМА ПРОРЕЗЫВАНИЯ МОЛОЧНЫХ ЗУБОВ</vt:lpstr>
      <vt:lpstr>Как происходит смена молочных зубов на коренные</vt:lpstr>
      <vt:lpstr>Зубы нужно чистить два раза в день : утром и вечером!</vt:lpstr>
      <vt:lpstr>И взрослые и дети должны посещать кабинет стоматолога два раза в год!</vt:lpstr>
      <vt:lpstr>У народов запада есть сказочный персонаж зубная фея.</vt:lpstr>
      <vt:lpstr>Зубная фея является очень популярным персонажем среди многих детей</vt:lpstr>
      <vt:lpstr>На Руси бросали молочный зуб в мышиную норку и приговаривали: "Мышка, мышка, вот тебе молочный зуб, дай мне костяной" </vt:lpstr>
      <vt:lpstr> А ЭТО Я, И МОИ ПЕРВЫЕ МОЛОЧНЫЕ ЗУБЫ! </vt:lpstr>
      <vt:lpstr>Спасибо за внимание! 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Анжела</dc:creator>
  <cp:lastModifiedBy>Анжела</cp:lastModifiedBy>
  <cp:revision>17</cp:revision>
  <dcterms:created xsi:type="dcterms:W3CDTF">2013-11-29T18:18:32Z</dcterms:created>
  <dcterms:modified xsi:type="dcterms:W3CDTF">2013-11-30T11:27:29Z</dcterms:modified>
</cp:coreProperties>
</file>