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1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5" r:id="rId23"/>
    <p:sldId id="279" r:id="rId24"/>
    <p:sldId id="280" r:id="rId25"/>
    <p:sldId id="286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5" d="100"/>
          <a:sy n="85" d="100"/>
        </p:scale>
        <p:origin x="-39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A8106D-CF83-4D4A-84E8-876527554D06}" type="doc">
      <dgm:prSet loTypeId="urn:microsoft.com/office/officeart/2005/8/layout/chevron2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6A1DD99-3A4D-459D-8680-98B85ED2DB56}">
      <dgm:prSet phldrT="[Текст]" custT="1"/>
      <dgm:spPr/>
      <dgm:t>
        <a:bodyPr/>
        <a:lstStyle/>
        <a:p>
          <a:r>
            <a:rPr lang="ru-RU" sz="6000" dirty="0" smtClean="0"/>
            <a:t>1</a:t>
          </a:r>
          <a:endParaRPr lang="ru-RU" sz="6000" dirty="0"/>
        </a:p>
      </dgm:t>
    </dgm:pt>
    <dgm:pt modelId="{261A0BF3-CB83-4EC2-9DC7-47CC8AE130C2}" type="parTrans" cxnId="{0C9CFCFF-155F-4A1A-9271-A6423B188C5B}">
      <dgm:prSet/>
      <dgm:spPr/>
      <dgm:t>
        <a:bodyPr/>
        <a:lstStyle/>
        <a:p>
          <a:endParaRPr lang="ru-RU"/>
        </a:p>
      </dgm:t>
    </dgm:pt>
    <dgm:pt modelId="{4F19057B-FFFB-44EF-B45E-7F8EB63B3B8E}" type="sibTrans" cxnId="{0C9CFCFF-155F-4A1A-9271-A6423B188C5B}">
      <dgm:prSet/>
      <dgm:spPr/>
      <dgm:t>
        <a:bodyPr/>
        <a:lstStyle/>
        <a:p>
          <a:endParaRPr lang="ru-RU"/>
        </a:p>
      </dgm:t>
    </dgm:pt>
    <dgm:pt modelId="{79990EA8-9612-4ACF-9BF6-1AFF6D83DFDA}">
      <dgm:prSet phldrT="[Текст]"/>
      <dgm:spPr/>
      <dgm:t>
        <a:bodyPr/>
        <a:lstStyle/>
        <a:p>
          <a:r>
            <a:rPr lang="ru-RU" dirty="0" smtClean="0"/>
            <a:t>Мостовая</a:t>
          </a:r>
          <a:endParaRPr lang="ru-RU" dirty="0"/>
        </a:p>
      </dgm:t>
    </dgm:pt>
    <dgm:pt modelId="{FF3118A5-C8E8-48FE-854A-CCA9D8331537}" type="parTrans" cxnId="{17804D05-4E8F-478B-80BC-5CC96292CDC4}">
      <dgm:prSet/>
      <dgm:spPr/>
      <dgm:t>
        <a:bodyPr/>
        <a:lstStyle/>
        <a:p>
          <a:endParaRPr lang="ru-RU"/>
        </a:p>
      </dgm:t>
    </dgm:pt>
    <dgm:pt modelId="{AA1CA342-F3F2-40BA-ADA9-C45A4C2C516F}" type="sibTrans" cxnId="{17804D05-4E8F-478B-80BC-5CC96292CDC4}">
      <dgm:prSet/>
      <dgm:spPr/>
      <dgm:t>
        <a:bodyPr/>
        <a:lstStyle/>
        <a:p>
          <a:endParaRPr lang="ru-RU"/>
        </a:p>
      </dgm:t>
    </dgm:pt>
    <dgm:pt modelId="{EC18BB88-D691-4C66-A517-99DA21F901B2}">
      <dgm:prSet phldrT="[Текст]" custT="1"/>
      <dgm:spPr/>
      <dgm:t>
        <a:bodyPr/>
        <a:lstStyle/>
        <a:p>
          <a:r>
            <a:rPr lang="ru-RU" sz="6000" dirty="0" smtClean="0"/>
            <a:t>2</a:t>
          </a:r>
          <a:endParaRPr lang="ru-RU" sz="6000" dirty="0"/>
        </a:p>
      </dgm:t>
    </dgm:pt>
    <dgm:pt modelId="{DF1C34AD-2672-454E-A71F-5ACF8307587B}" type="parTrans" cxnId="{564F558E-E9E8-4248-9C2F-DE185E050298}">
      <dgm:prSet/>
      <dgm:spPr/>
      <dgm:t>
        <a:bodyPr/>
        <a:lstStyle/>
        <a:p>
          <a:endParaRPr lang="ru-RU"/>
        </a:p>
      </dgm:t>
    </dgm:pt>
    <dgm:pt modelId="{2F2F04BC-3994-42B4-B512-4574D787494A}" type="sibTrans" cxnId="{564F558E-E9E8-4248-9C2F-DE185E050298}">
      <dgm:prSet/>
      <dgm:spPr/>
      <dgm:t>
        <a:bodyPr/>
        <a:lstStyle/>
        <a:p>
          <a:endParaRPr lang="ru-RU"/>
        </a:p>
      </dgm:t>
    </dgm:pt>
    <dgm:pt modelId="{492B6EE5-1DFE-4C62-B973-4FD291A7E4FC}">
      <dgm:prSet phldrT="[Текст]"/>
      <dgm:spPr/>
      <dgm:t>
        <a:bodyPr/>
        <a:lstStyle/>
        <a:p>
          <a:r>
            <a:rPr lang="ru-RU" dirty="0" smtClean="0"/>
            <a:t>Тротуар</a:t>
          </a:r>
          <a:endParaRPr lang="ru-RU" dirty="0"/>
        </a:p>
      </dgm:t>
    </dgm:pt>
    <dgm:pt modelId="{69B3AB53-1545-4F44-8B9D-68A3E1480C7D}" type="parTrans" cxnId="{D1E82BF7-0E71-4E98-A945-BBA96AFC6A84}">
      <dgm:prSet/>
      <dgm:spPr/>
      <dgm:t>
        <a:bodyPr/>
        <a:lstStyle/>
        <a:p>
          <a:endParaRPr lang="ru-RU"/>
        </a:p>
      </dgm:t>
    </dgm:pt>
    <dgm:pt modelId="{0DDE5C99-C232-4C14-B043-2D9D9BB88AD2}" type="sibTrans" cxnId="{D1E82BF7-0E71-4E98-A945-BBA96AFC6A84}">
      <dgm:prSet/>
      <dgm:spPr/>
      <dgm:t>
        <a:bodyPr/>
        <a:lstStyle/>
        <a:p>
          <a:endParaRPr lang="ru-RU"/>
        </a:p>
      </dgm:t>
    </dgm:pt>
    <dgm:pt modelId="{BC09E5C4-7C16-4354-B4AE-BEA30E3B47C4}">
      <dgm:prSet phldrT="[Текст]" custT="1"/>
      <dgm:spPr/>
      <dgm:t>
        <a:bodyPr/>
        <a:lstStyle/>
        <a:p>
          <a:r>
            <a:rPr lang="ru-RU" sz="6000" dirty="0" smtClean="0"/>
            <a:t>3</a:t>
          </a:r>
          <a:endParaRPr lang="ru-RU" sz="6000" dirty="0"/>
        </a:p>
      </dgm:t>
    </dgm:pt>
    <dgm:pt modelId="{2380BC5A-F907-4276-B0A1-772604E4598C}" type="parTrans" cxnId="{56AE036B-DB40-416D-80FA-DF182132B8F9}">
      <dgm:prSet/>
      <dgm:spPr/>
      <dgm:t>
        <a:bodyPr/>
        <a:lstStyle/>
        <a:p>
          <a:endParaRPr lang="ru-RU"/>
        </a:p>
      </dgm:t>
    </dgm:pt>
    <dgm:pt modelId="{B8CF206A-433D-4EFB-99DE-3CC5282A0CE0}" type="sibTrans" cxnId="{56AE036B-DB40-416D-80FA-DF182132B8F9}">
      <dgm:prSet/>
      <dgm:spPr/>
      <dgm:t>
        <a:bodyPr/>
        <a:lstStyle/>
        <a:p>
          <a:endParaRPr lang="ru-RU"/>
        </a:p>
      </dgm:t>
    </dgm:pt>
    <dgm:pt modelId="{77677D7E-822A-4076-B5D5-D00DFCD96B8C}">
      <dgm:prSet phldrT="[Текст]"/>
      <dgm:spPr/>
      <dgm:t>
        <a:bodyPr/>
        <a:lstStyle/>
        <a:p>
          <a:r>
            <a:rPr lang="ru-RU" dirty="0" smtClean="0"/>
            <a:t>Велосипедная дорожка</a:t>
          </a:r>
          <a:endParaRPr lang="ru-RU" dirty="0"/>
        </a:p>
      </dgm:t>
    </dgm:pt>
    <dgm:pt modelId="{441CE42C-8984-47E9-976C-1EBBFAE12D47}" type="parTrans" cxnId="{84EE9FC3-68C4-4C50-BB9B-79F8173706AB}">
      <dgm:prSet/>
      <dgm:spPr/>
      <dgm:t>
        <a:bodyPr/>
        <a:lstStyle/>
        <a:p>
          <a:endParaRPr lang="ru-RU"/>
        </a:p>
      </dgm:t>
    </dgm:pt>
    <dgm:pt modelId="{FBE70689-B6E9-47DB-95A4-5FC9B1CF2511}" type="sibTrans" cxnId="{84EE9FC3-68C4-4C50-BB9B-79F8173706AB}">
      <dgm:prSet/>
      <dgm:spPr/>
      <dgm:t>
        <a:bodyPr/>
        <a:lstStyle/>
        <a:p>
          <a:endParaRPr lang="ru-RU"/>
        </a:p>
      </dgm:t>
    </dgm:pt>
    <dgm:pt modelId="{47CADDE2-2E37-4C6C-B1BC-1FBD6DE3D219}" type="pres">
      <dgm:prSet presAssocID="{7CA8106D-CF83-4D4A-84E8-876527554D0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2C729-EE10-449B-8CDB-25829AFB2DDD}" type="pres">
      <dgm:prSet presAssocID="{56A1DD99-3A4D-459D-8680-98B85ED2DB56}" presName="composite" presStyleCnt="0"/>
      <dgm:spPr/>
    </dgm:pt>
    <dgm:pt modelId="{76438664-CAB0-4500-9448-012554CF9912}" type="pres">
      <dgm:prSet presAssocID="{56A1DD99-3A4D-459D-8680-98B85ED2DB5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092BA-ED91-4D00-8E1A-A2AAEC6831A4}" type="pres">
      <dgm:prSet presAssocID="{56A1DD99-3A4D-459D-8680-98B85ED2DB56}" presName="descendantText" presStyleLbl="alignAcc1" presStyleIdx="0" presStyleCnt="3" custLinFactNeighborX="664" custLinFactNeighborY="-7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ADB5E-A381-4804-A3C3-BC32E875CB15}" type="pres">
      <dgm:prSet presAssocID="{4F19057B-FFFB-44EF-B45E-7F8EB63B3B8E}" presName="sp" presStyleCnt="0"/>
      <dgm:spPr/>
    </dgm:pt>
    <dgm:pt modelId="{73968301-CC60-4F12-B2C5-DE067FC6ECF5}" type="pres">
      <dgm:prSet presAssocID="{EC18BB88-D691-4C66-A517-99DA21F901B2}" presName="composite" presStyleCnt="0"/>
      <dgm:spPr/>
    </dgm:pt>
    <dgm:pt modelId="{EDD017EB-545D-4796-8FF2-316C7108057A}" type="pres">
      <dgm:prSet presAssocID="{EC18BB88-D691-4C66-A517-99DA21F901B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B21D52-0ECB-4E9A-9FFD-8109199458EE}" type="pres">
      <dgm:prSet presAssocID="{EC18BB88-D691-4C66-A517-99DA21F901B2}" presName="descendantText" presStyleLbl="alignAcc1" presStyleIdx="1" presStyleCnt="3" custLinFactNeighborX="172" custLinFactNeighborY="-4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2E686-5352-4D0A-8D27-01A027395690}" type="pres">
      <dgm:prSet presAssocID="{2F2F04BC-3994-42B4-B512-4574D787494A}" presName="sp" presStyleCnt="0"/>
      <dgm:spPr/>
    </dgm:pt>
    <dgm:pt modelId="{AE310FDD-2BC6-4E4A-B717-7B14FB5399C1}" type="pres">
      <dgm:prSet presAssocID="{BC09E5C4-7C16-4354-B4AE-BEA30E3B47C4}" presName="composite" presStyleCnt="0"/>
      <dgm:spPr/>
    </dgm:pt>
    <dgm:pt modelId="{56ABD078-878C-4D8A-8E07-7A16C3479BDC}" type="pres">
      <dgm:prSet presAssocID="{BC09E5C4-7C16-4354-B4AE-BEA30E3B47C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65D65-3513-43A8-88EA-501A234A8C2F}" type="pres">
      <dgm:prSet presAssocID="{BC09E5C4-7C16-4354-B4AE-BEA30E3B47C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804D05-4E8F-478B-80BC-5CC96292CDC4}" srcId="{56A1DD99-3A4D-459D-8680-98B85ED2DB56}" destId="{79990EA8-9612-4ACF-9BF6-1AFF6D83DFDA}" srcOrd="0" destOrd="0" parTransId="{FF3118A5-C8E8-48FE-854A-CCA9D8331537}" sibTransId="{AA1CA342-F3F2-40BA-ADA9-C45A4C2C516F}"/>
    <dgm:cxn modelId="{BE29701A-503B-4ADE-9DC8-097542A26BC2}" type="presOf" srcId="{BC09E5C4-7C16-4354-B4AE-BEA30E3B47C4}" destId="{56ABD078-878C-4D8A-8E07-7A16C3479BDC}" srcOrd="0" destOrd="0" presId="urn:microsoft.com/office/officeart/2005/8/layout/chevron2"/>
    <dgm:cxn modelId="{56AE036B-DB40-416D-80FA-DF182132B8F9}" srcId="{7CA8106D-CF83-4D4A-84E8-876527554D06}" destId="{BC09E5C4-7C16-4354-B4AE-BEA30E3B47C4}" srcOrd="2" destOrd="0" parTransId="{2380BC5A-F907-4276-B0A1-772604E4598C}" sibTransId="{B8CF206A-433D-4EFB-99DE-3CC5282A0CE0}"/>
    <dgm:cxn modelId="{564F558E-E9E8-4248-9C2F-DE185E050298}" srcId="{7CA8106D-CF83-4D4A-84E8-876527554D06}" destId="{EC18BB88-D691-4C66-A517-99DA21F901B2}" srcOrd="1" destOrd="0" parTransId="{DF1C34AD-2672-454E-A71F-5ACF8307587B}" sibTransId="{2F2F04BC-3994-42B4-B512-4574D787494A}"/>
    <dgm:cxn modelId="{84EE9FC3-68C4-4C50-BB9B-79F8173706AB}" srcId="{BC09E5C4-7C16-4354-B4AE-BEA30E3B47C4}" destId="{77677D7E-822A-4076-B5D5-D00DFCD96B8C}" srcOrd="0" destOrd="0" parTransId="{441CE42C-8984-47E9-976C-1EBBFAE12D47}" sibTransId="{FBE70689-B6E9-47DB-95A4-5FC9B1CF2511}"/>
    <dgm:cxn modelId="{8D5E1C13-56B4-4C7D-A0F7-647DD342EF13}" type="presOf" srcId="{EC18BB88-D691-4C66-A517-99DA21F901B2}" destId="{EDD017EB-545D-4796-8FF2-316C7108057A}" srcOrd="0" destOrd="0" presId="urn:microsoft.com/office/officeart/2005/8/layout/chevron2"/>
    <dgm:cxn modelId="{5D899003-86DC-4B21-9C3B-1D40EC5057E4}" type="presOf" srcId="{492B6EE5-1DFE-4C62-B973-4FD291A7E4FC}" destId="{60B21D52-0ECB-4E9A-9FFD-8109199458EE}" srcOrd="0" destOrd="0" presId="urn:microsoft.com/office/officeart/2005/8/layout/chevron2"/>
    <dgm:cxn modelId="{353062F6-6E63-40F1-8FED-CF2DD7F6E5E5}" type="presOf" srcId="{79990EA8-9612-4ACF-9BF6-1AFF6D83DFDA}" destId="{A73092BA-ED91-4D00-8E1A-A2AAEC6831A4}" srcOrd="0" destOrd="0" presId="urn:microsoft.com/office/officeart/2005/8/layout/chevron2"/>
    <dgm:cxn modelId="{CF85CDB8-2AB0-4443-B489-5987BB106CC6}" type="presOf" srcId="{56A1DD99-3A4D-459D-8680-98B85ED2DB56}" destId="{76438664-CAB0-4500-9448-012554CF9912}" srcOrd="0" destOrd="0" presId="urn:microsoft.com/office/officeart/2005/8/layout/chevron2"/>
    <dgm:cxn modelId="{0C9CFCFF-155F-4A1A-9271-A6423B188C5B}" srcId="{7CA8106D-CF83-4D4A-84E8-876527554D06}" destId="{56A1DD99-3A4D-459D-8680-98B85ED2DB56}" srcOrd="0" destOrd="0" parTransId="{261A0BF3-CB83-4EC2-9DC7-47CC8AE130C2}" sibTransId="{4F19057B-FFFB-44EF-B45E-7F8EB63B3B8E}"/>
    <dgm:cxn modelId="{78654644-ACF8-4090-BB62-0473F5981380}" type="presOf" srcId="{77677D7E-822A-4076-B5D5-D00DFCD96B8C}" destId="{03365D65-3513-43A8-88EA-501A234A8C2F}" srcOrd="0" destOrd="0" presId="urn:microsoft.com/office/officeart/2005/8/layout/chevron2"/>
    <dgm:cxn modelId="{D1E82BF7-0E71-4E98-A945-BBA96AFC6A84}" srcId="{EC18BB88-D691-4C66-A517-99DA21F901B2}" destId="{492B6EE5-1DFE-4C62-B973-4FD291A7E4FC}" srcOrd="0" destOrd="0" parTransId="{69B3AB53-1545-4F44-8B9D-68A3E1480C7D}" sibTransId="{0DDE5C99-C232-4C14-B043-2D9D9BB88AD2}"/>
    <dgm:cxn modelId="{FDB21B65-832F-412B-9D27-966A4E286B0E}" type="presOf" srcId="{7CA8106D-CF83-4D4A-84E8-876527554D06}" destId="{47CADDE2-2E37-4C6C-B1BC-1FBD6DE3D219}" srcOrd="0" destOrd="0" presId="urn:microsoft.com/office/officeart/2005/8/layout/chevron2"/>
    <dgm:cxn modelId="{19958B3E-946F-4EDE-928D-C9633B76F4C6}" type="presParOf" srcId="{47CADDE2-2E37-4C6C-B1BC-1FBD6DE3D219}" destId="{3DF2C729-EE10-449B-8CDB-25829AFB2DDD}" srcOrd="0" destOrd="0" presId="urn:microsoft.com/office/officeart/2005/8/layout/chevron2"/>
    <dgm:cxn modelId="{03C0C114-334A-43A2-AF97-B3E8F44BB6F8}" type="presParOf" srcId="{3DF2C729-EE10-449B-8CDB-25829AFB2DDD}" destId="{76438664-CAB0-4500-9448-012554CF9912}" srcOrd="0" destOrd="0" presId="urn:microsoft.com/office/officeart/2005/8/layout/chevron2"/>
    <dgm:cxn modelId="{7BFD42BE-B7AD-495F-BFC5-043FE0CC390D}" type="presParOf" srcId="{3DF2C729-EE10-449B-8CDB-25829AFB2DDD}" destId="{A73092BA-ED91-4D00-8E1A-A2AAEC6831A4}" srcOrd="1" destOrd="0" presId="urn:microsoft.com/office/officeart/2005/8/layout/chevron2"/>
    <dgm:cxn modelId="{1F7DFF05-59FB-4900-B147-023308E7E674}" type="presParOf" srcId="{47CADDE2-2E37-4C6C-B1BC-1FBD6DE3D219}" destId="{398ADB5E-A381-4804-A3C3-BC32E875CB15}" srcOrd="1" destOrd="0" presId="urn:microsoft.com/office/officeart/2005/8/layout/chevron2"/>
    <dgm:cxn modelId="{C22BF2A2-B919-484B-A874-CA02EBC75E43}" type="presParOf" srcId="{47CADDE2-2E37-4C6C-B1BC-1FBD6DE3D219}" destId="{73968301-CC60-4F12-B2C5-DE067FC6ECF5}" srcOrd="2" destOrd="0" presId="urn:microsoft.com/office/officeart/2005/8/layout/chevron2"/>
    <dgm:cxn modelId="{03A0CA37-9607-4091-99B1-CC6F03913DFD}" type="presParOf" srcId="{73968301-CC60-4F12-B2C5-DE067FC6ECF5}" destId="{EDD017EB-545D-4796-8FF2-316C7108057A}" srcOrd="0" destOrd="0" presId="urn:microsoft.com/office/officeart/2005/8/layout/chevron2"/>
    <dgm:cxn modelId="{FD2B1421-8837-4D81-B5F7-66EA020DED06}" type="presParOf" srcId="{73968301-CC60-4F12-B2C5-DE067FC6ECF5}" destId="{60B21D52-0ECB-4E9A-9FFD-8109199458EE}" srcOrd="1" destOrd="0" presId="urn:microsoft.com/office/officeart/2005/8/layout/chevron2"/>
    <dgm:cxn modelId="{D4C92B1E-3CEF-41F3-9436-65C83A86DFA5}" type="presParOf" srcId="{47CADDE2-2E37-4C6C-B1BC-1FBD6DE3D219}" destId="{1812E686-5352-4D0A-8D27-01A027395690}" srcOrd="3" destOrd="0" presId="urn:microsoft.com/office/officeart/2005/8/layout/chevron2"/>
    <dgm:cxn modelId="{61D5A4C4-51C4-403A-9F78-84366142830E}" type="presParOf" srcId="{47CADDE2-2E37-4C6C-B1BC-1FBD6DE3D219}" destId="{AE310FDD-2BC6-4E4A-B717-7B14FB5399C1}" srcOrd="4" destOrd="0" presId="urn:microsoft.com/office/officeart/2005/8/layout/chevron2"/>
    <dgm:cxn modelId="{C7690FBD-E27F-444B-A9F8-3040EA243EAB}" type="presParOf" srcId="{AE310FDD-2BC6-4E4A-B717-7B14FB5399C1}" destId="{56ABD078-878C-4D8A-8E07-7A16C3479BDC}" srcOrd="0" destOrd="0" presId="urn:microsoft.com/office/officeart/2005/8/layout/chevron2"/>
    <dgm:cxn modelId="{E5118C6A-DCE0-4E43-8123-1796F7193FB8}" type="presParOf" srcId="{AE310FDD-2BC6-4E4A-B717-7B14FB5399C1}" destId="{03365D65-3513-43A8-88EA-501A234A8C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A8106D-CF83-4D4A-84E8-876527554D06}" type="doc">
      <dgm:prSet loTypeId="urn:microsoft.com/office/officeart/2005/8/layout/chevron2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6A1DD99-3A4D-459D-8680-98B85ED2DB56}">
      <dgm:prSet phldrT="[Текст]" custT="1"/>
      <dgm:spPr/>
      <dgm:t>
        <a:bodyPr/>
        <a:lstStyle/>
        <a:p>
          <a:r>
            <a:rPr lang="ru-RU" sz="6000" dirty="0" smtClean="0"/>
            <a:t>1</a:t>
          </a:r>
          <a:endParaRPr lang="ru-RU" sz="6000" dirty="0"/>
        </a:p>
      </dgm:t>
    </dgm:pt>
    <dgm:pt modelId="{261A0BF3-CB83-4EC2-9DC7-47CC8AE130C2}" type="parTrans" cxnId="{0C9CFCFF-155F-4A1A-9271-A6423B188C5B}">
      <dgm:prSet/>
      <dgm:spPr/>
      <dgm:t>
        <a:bodyPr/>
        <a:lstStyle/>
        <a:p>
          <a:endParaRPr lang="ru-RU"/>
        </a:p>
      </dgm:t>
    </dgm:pt>
    <dgm:pt modelId="{4F19057B-FFFB-44EF-B45E-7F8EB63B3B8E}" type="sibTrans" cxnId="{0C9CFCFF-155F-4A1A-9271-A6423B188C5B}">
      <dgm:prSet/>
      <dgm:spPr/>
      <dgm:t>
        <a:bodyPr/>
        <a:lstStyle/>
        <a:p>
          <a:endParaRPr lang="ru-RU"/>
        </a:p>
      </dgm:t>
    </dgm:pt>
    <dgm:pt modelId="{79990EA8-9612-4ACF-9BF6-1AFF6D83DFDA}">
      <dgm:prSet phldrT="[Текст]"/>
      <dgm:spPr/>
      <dgm:t>
        <a:bodyPr/>
        <a:lstStyle/>
        <a:p>
          <a:r>
            <a:rPr lang="ru-RU" dirty="0" smtClean="0"/>
            <a:t>По правой стороне обочины</a:t>
          </a:r>
          <a:endParaRPr lang="ru-RU" dirty="0"/>
        </a:p>
      </dgm:t>
    </dgm:pt>
    <dgm:pt modelId="{FF3118A5-C8E8-48FE-854A-CCA9D8331537}" type="parTrans" cxnId="{17804D05-4E8F-478B-80BC-5CC96292CDC4}">
      <dgm:prSet/>
      <dgm:spPr/>
      <dgm:t>
        <a:bodyPr/>
        <a:lstStyle/>
        <a:p>
          <a:endParaRPr lang="ru-RU"/>
        </a:p>
      </dgm:t>
    </dgm:pt>
    <dgm:pt modelId="{AA1CA342-F3F2-40BA-ADA9-C45A4C2C516F}" type="sibTrans" cxnId="{17804D05-4E8F-478B-80BC-5CC96292CDC4}">
      <dgm:prSet/>
      <dgm:spPr/>
      <dgm:t>
        <a:bodyPr/>
        <a:lstStyle/>
        <a:p>
          <a:endParaRPr lang="ru-RU"/>
        </a:p>
      </dgm:t>
    </dgm:pt>
    <dgm:pt modelId="{EC18BB88-D691-4C66-A517-99DA21F901B2}">
      <dgm:prSet phldrT="[Текст]" custT="1"/>
      <dgm:spPr/>
      <dgm:t>
        <a:bodyPr/>
        <a:lstStyle/>
        <a:p>
          <a:r>
            <a:rPr lang="ru-RU" sz="6000" dirty="0" smtClean="0"/>
            <a:t>2</a:t>
          </a:r>
          <a:endParaRPr lang="ru-RU" sz="6000" dirty="0"/>
        </a:p>
      </dgm:t>
    </dgm:pt>
    <dgm:pt modelId="{DF1C34AD-2672-454E-A71F-5ACF8307587B}" type="parTrans" cxnId="{564F558E-E9E8-4248-9C2F-DE185E050298}">
      <dgm:prSet/>
      <dgm:spPr/>
      <dgm:t>
        <a:bodyPr/>
        <a:lstStyle/>
        <a:p>
          <a:endParaRPr lang="ru-RU"/>
        </a:p>
      </dgm:t>
    </dgm:pt>
    <dgm:pt modelId="{2F2F04BC-3994-42B4-B512-4574D787494A}" type="sibTrans" cxnId="{564F558E-E9E8-4248-9C2F-DE185E050298}">
      <dgm:prSet/>
      <dgm:spPr/>
      <dgm:t>
        <a:bodyPr/>
        <a:lstStyle/>
        <a:p>
          <a:endParaRPr lang="ru-RU"/>
        </a:p>
      </dgm:t>
    </dgm:pt>
    <dgm:pt modelId="{492B6EE5-1DFE-4C62-B973-4FD291A7E4FC}">
      <dgm:prSet phldrT="[Текст]"/>
      <dgm:spPr/>
      <dgm:t>
        <a:bodyPr/>
        <a:lstStyle/>
        <a:p>
          <a:r>
            <a:rPr lang="ru-RU" dirty="0" smtClean="0"/>
            <a:t>По левому краю дороги</a:t>
          </a:r>
          <a:endParaRPr lang="ru-RU" dirty="0"/>
        </a:p>
      </dgm:t>
    </dgm:pt>
    <dgm:pt modelId="{69B3AB53-1545-4F44-8B9D-68A3E1480C7D}" type="parTrans" cxnId="{D1E82BF7-0E71-4E98-A945-BBA96AFC6A84}">
      <dgm:prSet/>
      <dgm:spPr/>
      <dgm:t>
        <a:bodyPr/>
        <a:lstStyle/>
        <a:p>
          <a:endParaRPr lang="ru-RU"/>
        </a:p>
      </dgm:t>
    </dgm:pt>
    <dgm:pt modelId="{0DDE5C99-C232-4C14-B043-2D9D9BB88AD2}" type="sibTrans" cxnId="{D1E82BF7-0E71-4E98-A945-BBA96AFC6A84}">
      <dgm:prSet/>
      <dgm:spPr/>
      <dgm:t>
        <a:bodyPr/>
        <a:lstStyle/>
        <a:p>
          <a:endParaRPr lang="ru-RU"/>
        </a:p>
      </dgm:t>
    </dgm:pt>
    <dgm:pt modelId="{BC09E5C4-7C16-4354-B4AE-BEA30E3B47C4}">
      <dgm:prSet phldrT="[Текст]" custT="1"/>
      <dgm:spPr/>
      <dgm:t>
        <a:bodyPr/>
        <a:lstStyle/>
        <a:p>
          <a:r>
            <a:rPr lang="ru-RU" sz="6000" dirty="0" smtClean="0"/>
            <a:t>3</a:t>
          </a:r>
          <a:endParaRPr lang="ru-RU" sz="6000" dirty="0"/>
        </a:p>
      </dgm:t>
    </dgm:pt>
    <dgm:pt modelId="{2380BC5A-F907-4276-B0A1-772604E4598C}" type="parTrans" cxnId="{56AE036B-DB40-416D-80FA-DF182132B8F9}">
      <dgm:prSet/>
      <dgm:spPr/>
      <dgm:t>
        <a:bodyPr/>
        <a:lstStyle/>
        <a:p>
          <a:endParaRPr lang="ru-RU"/>
        </a:p>
      </dgm:t>
    </dgm:pt>
    <dgm:pt modelId="{B8CF206A-433D-4EFB-99DE-3CC5282A0CE0}" type="sibTrans" cxnId="{56AE036B-DB40-416D-80FA-DF182132B8F9}">
      <dgm:prSet/>
      <dgm:spPr/>
      <dgm:t>
        <a:bodyPr/>
        <a:lstStyle/>
        <a:p>
          <a:endParaRPr lang="ru-RU"/>
        </a:p>
      </dgm:t>
    </dgm:pt>
    <dgm:pt modelId="{77677D7E-822A-4076-B5D5-D00DFCD96B8C}">
      <dgm:prSet phldrT="[Текст]"/>
      <dgm:spPr/>
      <dgm:t>
        <a:bodyPr/>
        <a:lstStyle/>
        <a:p>
          <a:r>
            <a:rPr lang="ru-RU" dirty="0" smtClean="0"/>
            <a:t>По левой обочине, навстречу </a:t>
          </a:r>
          <a:r>
            <a:rPr lang="ru-RU" smtClean="0"/>
            <a:t>движущемуся транспору</a:t>
          </a:r>
          <a:endParaRPr lang="ru-RU" dirty="0"/>
        </a:p>
      </dgm:t>
    </dgm:pt>
    <dgm:pt modelId="{441CE42C-8984-47E9-976C-1EBBFAE12D47}" type="parTrans" cxnId="{84EE9FC3-68C4-4C50-BB9B-79F8173706AB}">
      <dgm:prSet/>
      <dgm:spPr/>
      <dgm:t>
        <a:bodyPr/>
        <a:lstStyle/>
        <a:p>
          <a:endParaRPr lang="ru-RU"/>
        </a:p>
      </dgm:t>
    </dgm:pt>
    <dgm:pt modelId="{FBE70689-B6E9-47DB-95A4-5FC9B1CF2511}" type="sibTrans" cxnId="{84EE9FC3-68C4-4C50-BB9B-79F8173706AB}">
      <dgm:prSet/>
      <dgm:spPr/>
      <dgm:t>
        <a:bodyPr/>
        <a:lstStyle/>
        <a:p>
          <a:endParaRPr lang="ru-RU"/>
        </a:p>
      </dgm:t>
    </dgm:pt>
    <dgm:pt modelId="{47CADDE2-2E37-4C6C-B1BC-1FBD6DE3D219}" type="pres">
      <dgm:prSet presAssocID="{7CA8106D-CF83-4D4A-84E8-876527554D0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2C729-EE10-449B-8CDB-25829AFB2DDD}" type="pres">
      <dgm:prSet presAssocID="{56A1DD99-3A4D-459D-8680-98B85ED2DB56}" presName="composite" presStyleCnt="0"/>
      <dgm:spPr/>
    </dgm:pt>
    <dgm:pt modelId="{76438664-CAB0-4500-9448-012554CF9912}" type="pres">
      <dgm:prSet presAssocID="{56A1DD99-3A4D-459D-8680-98B85ED2DB5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092BA-ED91-4D00-8E1A-A2AAEC6831A4}" type="pres">
      <dgm:prSet presAssocID="{56A1DD99-3A4D-459D-8680-98B85ED2DB56}" presName="descendantText" presStyleLbl="alignAcc1" presStyleIdx="0" presStyleCnt="3" custLinFactNeighborX="664" custLinFactNeighborY="-7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ADB5E-A381-4804-A3C3-BC32E875CB15}" type="pres">
      <dgm:prSet presAssocID="{4F19057B-FFFB-44EF-B45E-7F8EB63B3B8E}" presName="sp" presStyleCnt="0"/>
      <dgm:spPr/>
    </dgm:pt>
    <dgm:pt modelId="{73968301-CC60-4F12-B2C5-DE067FC6ECF5}" type="pres">
      <dgm:prSet presAssocID="{EC18BB88-D691-4C66-A517-99DA21F901B2}" presName="composite" presStyleCnt="0"/>
      <dgm:spPr/>
    </dgm:pt>
    <dgm:pt modelId="{EDD017EB-545D-4796-8FF2-316C7108057A}" type="pres">
      <dgm:prSet presAssocID="{EC18BB88-D691-4C66-A517-99DA21F901B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B21D52-0ECB-4E9A-9FFD-8109199458EE}" type="pres">
      <dgm:prSet presAssocID="{EC18BB88-D691-4C66-A517-99DA21F901B2}" presName="descendantText" presStyleLbl="alignAcc1" presStyleIdx="1" presStyleCnt="3" custLinFactNeighborX="172" custLinFactNeighborY="-4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2E686-5352-4D0A-8D27-01A027395690}" type="pres">
      <dgm:prSet presAssocID="{2F2F04BC-3994-42B4-B512-4574D787494A}" presName="sp" presStyleCnt="0"/>
      <dgm:spPr/>
    </dgm:pt>
    <dgm:pt modelId="{AE310FDD-2BC6-4E4A-B717-7B14FB5399C1}" type="pres">
      <dgm:prSet presAssocID="{BC09E5C4-7C16-4354-B4AE-BEA30E3B47C4}" presName="composite" presStyleCnt="0"/>
      <dgm:spPr/>
    </dgm:pt>
    <dgm:pt modelId="{56ABD078-878C-4D8A-8E07-7A16C3479BDC}" type="pres">
      <dgm:prSet presAssocID="{BC09E5C4-7C16-4354-B4AE-BEA30E3B47C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65D65-3513-43A8-88EA-501A234A8C2F}" type="pres">
      <dgm:prSet presAssocID="{BC09E5C4-7C16-4354-B4AE-BEA30E3B47C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804D05-4E8F-478B-80BC-5CC96292CDC4}" srcId="{56A1DD99-3A4D-459D-8680-98B85ED2DB56}" destId="{79990EA8-9612-4ACF-9BF6-1AFF6D83DFDA}" srcOrd="0" destOrd="0" parTransId="{FF3118A5-C8E8-48FE-854A-CCA9D8331537}" sibTransId="{AA1CA342-F3F2-40BA-ADA9-C45A4C2C516F}"/>
    <dgm:cxn modelId="{2E60B5EF-FA17-4136-B9E2-AE3584A7F420}" type="presOf" srcId="{492B6EE5-1DFE-4C62-B973-4FD291A7E4FC}" destId="{60B21D52-0ECB-4E9A-9FFD-8109199458EE}" srcOrd="0" destOrd="0" presId="urn:microsoft.com/office/officeart/2005/8/layout/chevron2"/>
    <dgm:cxn modelId="{D0D1346B-CC70-41BC-BF84-5E54CF1596A8}" type="presOf" srcId="{77677D7E-822A-4076-B5D5-D00DFCD96B8C}" destId="{03365D65-3513-43A8-88EA-501A234A8C2F}" srcOrd="0" destOrd="0" presId="urn:microsoft.com/office/officeart/2005/8/layout/chevron2"/>
    <dgm:cxn modelId="{96A63482-7764-4CA5-94E6-EE453B76D88A}" type="presOf" srcId="{56A1DD99-3A4D-459D-8680-98B85ED2DB56}" destId="{76438664-CAB0-4500-9448-012554CF9912}" srcOrd="0" destOrd="0" presId="urn:microsoft.com/office/officeart/2005/8/layout/chevron2"/>
    <dgm:cxn modelId="{56AE036B-DB40-416D-80FA-DF182132B8F9}" srcId="{7CA8106D-CF83-4D4A-84E8-876527554D06}" destId="{BC09E5C4-7C16-4354-B4AE-BEA30E3B47C4}" srcOrd="2" destOrd="0" parTransId="{2380BC5A-F907-4276-B0A1-772604E4598C}" sibTransId="{B8CF206A-433D-4EFB-99DE-3CC5282A0CE0}"/>
    <dgm:cxn modelId="{F4D07774-11AD-4391-B95E-8502F2C70E3C}" type="presOf" srcId="{79990EA8-9612-4ACF-9BF6-1AFF6D83DFDA}" destId="{A73092BA-ED91-4D00-8E1A-A2AAEC6831A4}" srcOrd="0" destOrd="0" presId="urn:microsoft.com/office/officeart/2005/8/layout/chevron2"/>
    <dgm:cxn modelId="{564F558E-E9E8-4248-9C2F-DE185E050298}" srcId="{7CA8106D-CF83-4D4A-84E8-876527554D06}" destId="{EC18BB88-D691-4C66-A517-99DA21F901B2}" srcOrd="1" destOrd="0" parTransId="{DF1C34AD-2672-454E-A71F-5ACF8307587B}" sibTransId="{2F2F04BC-3994-42B4-B512-4574D787494A}"/>
    <dgm:cxn modelId="{84EE9FC3-68C4-4C50-BB9B-79F8173706AB}" srcId="{BC09E5C4-7C16-4354-B4AE-BEA30E3B47C4}" destId="{77677D7E-822A-4076-B5D5-D00DFCD96B8C}" srcOrd="0" destOrd="0" parTransId="{441CE42C-8984-47E9-976C-1EBBFAE12D47}" sibTransId="{FBE70689-B6E9-47DB-95A4-5FC9B1CF2511}"/>
    <dgm:cxn modelId="{9B76472F-CCB1-4C95-ACBF-C8B7739E48C1}" type="presOf" srcId="{7CA8106D-CF83-4D4A-84E8-876527554D06}" destId="{47CADDE2-2E37-4C6C-B1BC-1FBD6DE3D219}" srcOrd="0" destOrd="0" presId="urn:microsoft.com/office/officeart/2005/8/layout/chevron2"/>
    <dgm:cxn modelId="{0C9CFCFF-155F-4A1A-9271-A6423B188C5B}" srcId="{7CA8106D-CF83-4D4A-84E8-876527554D06}" destId="{56A1DD99-3A4D-459D-8680-98B85ED2DB56}" srcOrd="0" destOrd="0" parTransId="{261A0BF3-CB83-4EC2-9DC7-47CC8AE130C2}" sibTransId="{4F19057B-FFFB-44EF-B45E-7F8EB63B3B8E}"/>
    <dgm:cxn modelId="{A2FDF6BB-C623-4DE9-9D47-986B3A960D0D}" type="presOf" srcId="{EC18BB88-D691-4C66-A517-99DA21F901B2}" destId="{EDD017EB-545D-4796-8FF2-316C7108057A}" srcOrd="0" destOrd="0" presId="urn:microsoft.com/office/officeart/2005/8/layout/chevron2"/>
    <dgm:cxn modelId="{6FF1A3A6-8FF8-4602-B740-59973369C1A7}" type="presOf" srcId="{BC09E5C4-7C16-4354-B4AE-BEA30E3B47C4}" destId="{56ABD078-878C-4D8A-8E07-7A16C3479BDC}" srcOrd="0" destOrd="0" presId="urn:microsoft.com/office/officeart/2005/8/layout/chevron2"/>
    <dgm:cxn modelId="{D1E82BF7-0E71-4E98-A945-BBA96AFC6A84}" srcId="{EC18BB88-D691-4C66-A517-99DA21F901B2}" destId="{492B6EE5-1DFE-4C62-B973-4FD291A7E4FC}" srcOrd="0" destOrd="0" parTransId="{69B3AB53-1545-4F44-8B9D-68A3E1480C7D}" sibTransId="{0DDE5C99-C232-4C14-B043-2D9D9BB88AD2}"/>
    <dgm:cxn modelId="{9CD3687D-FE7E-4C33-82BF-F820DA312746}" type="presParOf" srcId="{47CADDE2-2E37-4C6C-B1BC-1FBD6DE3D219}" destId="{3DF2C729-EE10-449B-8CDB-25829AFB2DDD}" srcOrd="0" destOrd="0" presId="urn:microsoft.com/office/officeart/2005/8/layout/chevron2"/>
    <dgm:cxn modelId="{7074A418-958D-499A-9F1D-245E069F020A}" type="presParOf" srcId="{3DF2C729-EE10-449B-8CDB-25829AFB2DDD}" destId="{76438664-CAB0-4500-9448-012554CF9912}" srcOrd="0" destOrd="0" presId="urn:microsoft.com/office/officeart/2005/8/layout/chevron2"/>
    <dgm:cxn modelId="{5AB16286-C287-462C-8C07-39657CC27C9C}" type="presParOf" srcId="{3DF2C729-EE10-449B-8CDB-25829AFB2DDD}" destId="{A73092BA-ED91-4D00-8E1A-A2AAEC6831A4}" srcOrd="1" destOrd="0" presId="urn:microsoft.com/office/officeart/2005/8/layout/chevron2"/>
    <dgm:cxn modelId="{6ED88AE2-EE15-4FC9-B305-2B1EC55C177D}" type="presParOf" srcId="{47CADDE2-2E37-4C6C-B1BC-1FBD6DE3D219}" destId="{398ADB5E-A381-4804-A3C3-BC32E875CB15}" srcOrd="1" destOrd="0" presId="urn:microsoft.com/office/officeart/2005/8/layout/chevron2"/>
    <dgm:cxn modelId="{CDB7B797-D804-49AF-9D8B-5AD667DA0A91}" type="presParOf" srcId="{47CADDE2-2E37-4C6C-B1BC-1FBD6DE3D219}" destId="{73968301-CC60-4F12-B2C5-DE067FC6ECF5}" srcOrd="2" destOrd="0" presId="urn:microsoft.com/office/officeart/2005/8/layout/chevron2"/>
    <dgm:cxn modelId="{DDB570D9-CDFE-4BBA-B5D1-14FCABDBB0C6}" type="presParOf" srcId="{73968301-CC60-4F12-B2C5-DE067FC6ECF5}" destId="{EDD017EB-545D-4796-8FF2-316C7108057A}" srcOrd="0" destOrd="0" presId="urn:microsoft.com/office/officeart/2005/8/layout/chevron2"/>
    <dgm:cxn modelId="{F66E880B-72D5-4432-A9CB-4E5B03C36370}" type="presParOf" srcId="{73968301-CC60-4F12-B2C5-DE067FC6ECF5}" destId="{60B21D52-0ECB-4E9A-9FFD-8109199458EE}" srcOrd="1" destOrd="0" presId="urn:microsoft.com/office/officeart/2005/8/layout/chevron2"/>
    <dgm:cxn modelId="{31A1A0ED-6211-4CFC-9D6F-C7FDCB471F4A}" type="presParOf" srcId="{47CADDE2-2E37-4C6C-B1BC-1FBD6DE3D219}" destId="{1812E686-5352-4D0A-8D27-01A027395690}" srcOrd="3" destOrd="0" presId="urn:microsoft.com/office/officeart/2005/8/layout/chevron2"/>
    <dgm:cxn modelId="{5E288D53-A0FD-4FAE-8AB7-378501CCD977}" type="presParOf" srcId="{47CADDE2-2E37-4C6C-B1BC-1FBD6DE3D219}" destId="{AE310FDD-2BC6-4E4A-B717-7B14FB5399C1}" srcOrd="4" destOrd="0" presId="urn:microsoft.com/office/officeart/2005/8/layout/chevron2"/>
    <dgm:cxn modelId="{AEE92DCE-185C-4BBE-893A-DCE3A5BC968F}" type="presParOf" srcId="{AE310FDD-2BC6-4E4A-B717-7B14FB5399C1}" destId="{56ABD078-878C-4D8A-8E07-7A16C3479BDC}" srcOrd="0" destOrd="0" presId="urn:microsoft.com/office/officeart/2005/8/layout/chevron2"/>
    <dgm:cxn modelId="{5EED4875-D4EF-4F25-9F49-923BECC93BDB}" type="presParOf" srcId="{AE310FDD-2BC6-4E4A-B717-7B14FB5399C1}" destId="{03365D65-3513-43A8-88EA-501A234A8C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A8106D-CF83-4D4A-84E8-876527554D06}" type="doc">
      <dgm:prSet loTypeId="urn:microsoft.com/office/officeart/2005/8/layout/chevron2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6A1DD99-3A4D-459D-8680-98B85ED2DB56}">
      <dgm:prSet phldrT="[Текст]" custT="1"/>
      <dgm:spPr/>
      <dgm:t>
        <a:bodyPr/>
        <a:lstStyle/>
        <a:p>
          <a:r>
            <a:rPr lang="ru-RU" sz="6000" dirty="0" smtClean="0"/>
            <a:t>1</a:t>
          </a:r>
          <a:endParaRPr lang="ru-RU" sz="6000" dirty="0"/>
        </a:p>
      </dgm:t>
    </dgm:pt>
    <dgm:pt modelId="{261A0BF3-CB83-4EC2-9DC7-47CC8AE130C2}" type="parTrans" cxnId="{0C9CFCFF-155F-4A1A-9271-A6423B188C5B}">
      <dgm:prSet/>
      <dgm:spPr/>
      <dgm:t>
        <a:bodyPr/>
        <a:lstStyle/>
        <a:p>
          <a:endParaRPr lang="ru-RU"/>
        </a:p>
      </dgm:t>
    </dgm:pt>
    <dgm:pt modelId="{4F19057B-FFFB-44EF-B45E-7F8EB63B3B8E}" type="sibTrans" cxnId="{0C9CFCFF-155F-4A1A-9271-A6423B188C5B}">
      <dgm:prSet/>
      <dgm:spPr/>
      <dgm:t>
        <a:bodyPr/>
        <a:lstStyle/>
        <a:p>
          <a:endParaRPr lang="ru-RU"/>
        </a:p>
      </dgm:t>
    </dgm:pt>
    <dgm:pt modelId="{79990EA8-9612-4ACF-9BF6-1AFF6D83DFDA}">
      <dgm:prSet phldrT="[Текст]"/>
      <dgm:spPr/>
      <dgm:t>
        <a:bodyPr/>
        <a:lstStyle/>
        <a:p>
          <a:r>
            <a:rPr lang="ru-RU" dirty="0" smtClean="0"/>
            <a:t>Придерживаясь левой стороны тротуара</a:t>
          </a:r>
          <a:endParaRPr lang="ru-RU" dirty="0"/>
        </a:p>
      </dgm:t>
    </dgm:pt>
    <dgm:pt modelId="{FF3118A5-C8E8-48FE-854A-CCA9D8331537}" type="parTrans" cxnId="{17804D05-4E8F-478B-80BC-5CC96292CDC4}">
      <dgm:prSet/>
      <dgm:spPr/>
      <dgm:t>
        <a:bodyPr/>
        <a:lstStyle/>
        <a:p>
          <a:endParaRPr lang="ru-RU"/>
        </a:p>
      </dgm:t>
    </dgm:pt>
    <dgm:pt modelId="{AA1CA342-F3F2-40BA-ADA9-C45A4C2C516F}" type="sibTrans" cxnId="{17804D05-4E8F-478B-80BC-5CC96292CDC4}">
      <dgm:prSet/>
      <dgm:spPr/>
      <dgm:t>
        <a:bodyPr/>
        <a:lstStyle/>
        <a:p>
          <a:endParaRPr lang="ru-RU"/>
        </a:p>
      </dgm:t>
    </dgm:pt>
    <dgm:pt modelId="{EC18BB88-D691-4C66-A517-99DA21F901B2}">
      <dgm:prSet phldrT="[Текст]" custT="1"/>
      <dgm:spPr/>
      <dgm:t>
        <a:bodyPr/>
        <a:lstStyle/>
        <a:p>
          <a:r>
            <a:rPr lang="ru-RU" sz="6000" dirty="0" smtClean="0"/>
            <a:t>2</a:t>
          </a:r>
          <a:endParaRPr lang="ru-RU" sz="6000" dirty="0"/>
        </a:p>
      </dgm:t>
    </dgm:pt>
    <dgm:pt modelId="{DF1C34AD-2672-454E-A71F-5ACF8307587B}" type="parTrans" cxnId="{564F558E-E9E8-4248-9C2F-DE185E050298}">
      <dgm:prSet/>
      <dgm:spPr/>
      <dgm:t>
        <a:bodyPr/>
        <a:lstStyle/>
        <a:p>
          <a:endParaRPr lang="ru-RU"/>
        </a:p>
      </dgm:t>
    </dgm:pt>
    <dgm:pt modelId="{2F2F04BC-3994-42B4-B512-4574D787494A}" type="sibTrans" cxnId="{564F558E-E9E8-4248-9C2F-DE185E050298}">
      <dgm:prSet/>
      <dgm:spPr/>
      <dgm:t>
        <a:bodyPr/>
        <a:lstStyle/>
        <a:p>
          <a:endParaRPr lang="ru-RU"/>
        </a:p>
      </dgm:t>
    </dgm:pt>
    <dgm:pt modelId="{492B6EE5-1DFE-4C62-B973-4FD291A7E4FC}">
      <dgm:prSet phldrT="[Текст]"/>
      <dgm:spPr/>
      <dgm:t>
        <a:bodyPr/>
        <a:lstStyle/>
        <a:p>
          <a:r>
            <a:rPr lang="ru-RU" dirty="0" smtClean="0"/>
            <a:t>Придерживаясь правой стороны тротуара</a:t>
          </a:r>
          <a:endParaRPr lang="ru-RU" dirty="0"/>
        </a:p>
      </dgm:t>
    </dgm:pt>
    <dgm:pt modelId="{69B3AB53-1545-4F44-8B9D-68A3E1480C7D}" type="parTrans" cxnId="{D1E82BF7-0E71-4E98-A945-BBA96AFC6A84}">
      <dgm:prSet/>
      <dgm:spPr/>
      <dgm:t>
        <a:bodyPr/>
        <a:lstStyle/>
        <a:p>
          <a:endParaRPr lang="ru-RU"/>
        </a:p>
      </dgm:t>
    </dgm:pt>
    <dgm:pt modelId="{0DDE5C99-C232-4C14-B043-2D9D9BB88AD2}" type="sibTrans" cxnId="{D1E82BF7-0E71-4E98-A945-BBA96AFC6A84}">
      <dgm:prSet/>
      <dgm:spPr/>
      <dgm:t>
        <a:bodyPr/>
        <a:lstStyle/>
        <a:p>
          <a:endParaRPr lang="ru-RU"/>
        </a:p>
      </dgm:t>
    </dgm:pt>
    <dgm:pt modelId="{BC09E5C4-7C16-4354-B4AE-BEA30E3B47C4}">
      <dgm:prSet phldrT="[Текст]" custT="1"/>
      <dgm:spPr/>
      <dgm:t>
        <a:bodyPr/>
        <a:lstStyle/>
        <a:p>
          <a:r>
            <a:rPr lang="ru-RU" sz="6000" dirty="0" smtClean="0"/>
            <a:t>3</a:t>
          </a:r>
          <a:endParaRPr lang="ru-RU" sz="6000" dirty="0"/>
        </a:p>
      </dgm:t>
    </dgm:pt>
    <dgm:pt modelId="{2380BC5A-F907-4276-B0A1-772604E4598C}" type="parTrans" cxnId="{56AE036B-DB40-416D-80FA-DF182132B8F9}">
      <dgm:prSet/>
      <dgm:spPr/>
      <dgm:t>
        <a:bodyPr/>
        <a:lstStyle/>
        <a:p>
          <a:endParaRPr lang="ru-RU"/>
        </a:p>
      </dgm:t>
    </dgm:pt>
    <dgm:pt modelId="{B8CF206A-433D-4EFB-99DE-3CC5282A0CE0}" type="sibTrans" cxnId="{56AE036B-DB40-416D-80FA-DF182132B8F9}">
      <dgm:prSet/>
      <dgm:spPr/>
      <dgm:t>
        <a:bodyPr/>
        <a:lstStyle/>
        <a:p>
          <a:endParaRPr lang="ru-RU"/>
        </a:p>
      </dgm:t>
    </dgm:pt>
    <dgm:pt modelId="{77677D7E-822A-4076-B5D5-D00DFCD96B8C}">
      <dgm:prSet phldrT="[Текст]"/>
      <dgm:spPr/>
      <dgm:t>
        <a:bodyPr/>
        <a:lstStyle/>
        <a:p>
          <a:r>
            <a:rPr lang="ru-RU" dirty="0" smtClean="0"/>
            <a:t>Придерживаясь середины тротуара</a:t>
          </a:r>
          <a:endParaRPr lang="ru-RU" dirty="0"/>
        </a:p>
      </dgm:t>
    </dgm:pt>
    <dgm:pt modelId="{441CE42C-8984-47E9-976C-1EBBFAE12D47}" type="parTrans" cxnId="{84EE9FC3-68C4-4C50-BB9B-79F8173706AB}">
      <dgm:prSet/>
      <dgm:spPr/>
      <dgm:t>
        <a:bodyPr/>
        <a:lstStyle/>
        <a:p>
          <a:endParaRPr lang="ru-RU"/>
        </a:p>
      </dgm:t>
    </dgm:pt>
    <dgm:pt modelId="{FBE70689-B6E9-47DB-95A4-5FC9B1CF2511}" type="sibTrans" cxnId="{84EE9FC3-68C4-4C50-BB9B-79F8173706AB}">
      <dgm:prSet/>
      <dgm:spPr/>
      <dgm:t>
        <a:bodyPr/>
        <a:lstStyle/>
        <a:p>
          <a:endParaRPr lang="ru-RU"/>
        </a:p>
      </dgm:t>
    </dgm:pt>
    <dgm:pt modelId="{47CADDE2-2E37-4C6C-B1BC-1FBD6DE3D219}" type="pres">
      <dgm:prSet presAssocID="{7CA8106D-CF83-4D4A-84E8-876527554D0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2C729-EE10-449B-8CDB-25829AFB2DDD}" type="pres">
      <dgm:prSet presAssocID="{56A1DD99-3A4D-459D-8680-98B85ED2DB56}" presName="composite" presStyleCnt="0"/>
      <dgm:spPr/>
    </dgm:pt>
    <dgm:pt modelId="{76438664-CAB0-4500-9448-012554CF9912}" type="pres">
      <dgm:prSet presAssocID="{56A1DD99-3A4D-459D-8680-98B85ED2DB5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092BA-ED91-4D00-8E1A-A2AAEC6831A4}" type="pres">
      <dgm:prSet presAssocID="{56A1DD99-3A4D-459D-8680-98B85ED2DB56}" presName="descendantText" presStyleLbl="alignAcc1" presStyleIdx="0" presStyleCnt="3" custLinFactNeighborX="664" custLinFactNeighborY="-7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ADB5E-A381-4804-A3C3-BC32E875CB15}" type="pres">
      <dgm:prSet presAssocID="{4F19057B-FFFB-44EF-B45E-7F8EB63B3B8E}" presName="sp" presStyleCnt="0"/>
      <dgm:spPr/>
    </dgm:pt>
    <dgm:pt modelId="{73968301-CC60-4F12-B2C5-DE067FC6ECF5}" type="pres">
      <dgm:prSet presAssocID="{EC18BB88-D691-4C66-A517-99DA21F901B2}" presName="composite" presStyleCnt="0"/>
      <dgm:spPr/>
    </dgm:pt>
    <dgm:pt modelId="{EDD017EB-545D-4796-8FF2-316C7108057A}" type="pres">
      <dgm:prSet presAssocID="{EC18BB88-D691-4C66-A517-99DA21F901B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B21D52-0ECB-4E9A-9FFD-8109199458EE}" type="pres">
      <dgm:prSet presAssocID="{EC18BB88-D691-4C66-A517-99DA21F901B2}" presName="descendantText" presStyleLbl="alignAcc1" presStyleIdx="1" presStyleCnt="3" custLinFactNeighborX="172" custLinFactNeighborY="-4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2E686-5352-4D0A-8D27-01A027395690}" type="pres">
      <dgm:prSet presAssocID="{2F2F04BC-3994-42B4-B512-4574D787494A}" presName="sp" presStyleCnt="0"/>
      <dgm:spPr/>
    </dgm:pt>
    <dgm:pt modelId="{AE310FDD-2BC6-4E4A-B717-7B14FB5399C1}" type="pres">
      <dgm:prSet presAssocID="{BC09E5C4-7C16-4354-B4AE-BEA30E3B47C4}" presName="composite" presStyleCnt="0"/>
      <dgm:spPr/>
    </dgm:pt>
    <dgm:pt modelId="{56ABD078-878C-4D8A-8E07-7A16C3479BDC}" type="pres">
      <dgm:prSet presAssocID="{BC09E5C4-7C16-4354-B4AE-BEA30E3B47C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65D65-3513-43A8-88EA-501A234A8C2F}" type="pres">
      <dgm:prSet presAssocID="{BC09E5C4-7C16-4354-B4AE-BEA30E3B47C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AE036B-DB40-416D-80FA-DF182132B8F9}" srcId="{7CA8106D-CF83-4D4A-84E8-876527554D06}" destId="{BC09E5C4-7C16-4354-B4AE-BEA30E3B47C4}" srcOrd="2" destOrd="0" parTransId="{2380BC5A-F907-4276-B0A1-772604E4598C}" sibTransId="{B8CF206A-433D-4EFB-99DE-3CC5282A0CE0}"/>
    <dgm:cxn modelId="{0C9CFCFF-155F-4A1A-9271-A6423B188C5B}" srcId="{7CA8106D-CF83-4D4A-84E8-876527554D06}" destId="{56A1DD99-3A4D-459D-8680-98B85ED2DB56}" srcOrd="0" destOrd="0" parTransId="{261A0BF3-CB83-4EC2-9DC7-47CC8AE130C2}" sibTransId="{4F19057B-FFFB-44EF-B45E-7F8EB63B3B8E}"/>
    <dgm:cxn modelId="{564F558E-E9E8-4248-9C2F-DE185E050298}" srcId="{7CA8106D-CF83-4D4A-84E8-876527554D06}" destId="{EC18BB88-D691-4C66-A517-99DA21F901B2}" srcOrd="1" destOrd="0" parTransId="{DF1C34AD-2672-454E-A71F-5ACF8307587B}" sibTransId="{2F2F04BC-3994-42B4-B512-4574D787494A}"/>
    <dgm:cxn modelId="{34D5C48F-C22D-49D2-9771-95ED56869423}" type="presOf" srcId="{77677D7E-822A-4076-B5D5-D00DFCD96B8C}" destId="{03365D65-3513-43A8-88EA-501A234A8C2F}" srcOrd="0" destOrd="0" presId="urn:microsoft.com/office/officeart/2005/8/layout/chevron2"/>
    <dgm:cxn modelId="{84EE9FC3-68C4-4C50-BB9B-79F8173706AB}" srcId="{BC09E5C4-7C16-4354-B4AE-BEA30E3B47C4}" destId="{77677D7E-822A-4076-B5D5-D00DFCD96B8C}" srcOrd="0" destOrd="0" parTransId="{441CE42C-8984-47E9-976C-1EBBFAE12D47}" sibTransId="{FBE70689-B6E9-47DB-95A4-5FC9B1CF2511}"/>
    <dgm:cxn modelId="{17804D05-4E8F-478B-80BC-5CC96292CDC4}" srcId="{56A1DD99-3A4D-459D-8680-98B85ED2DB56}" destId="{79990EA8-9612-4ACF-9BF6-1AFF6D83DFDA}" srcOrd="0" destOrd="0" parTransId="{FF3118A5-C8E8-48FE-854A-CCA9D8331537}" sibTransId="{AA1CA342-F3F2-40BA-ADA9-C45A4C2C516F}"/>
    <dgm:cxn modelId="{B1D400B0-D898-4186-8420-6684ED58024E}" type="presOf" srcId="{56A1DD99-3A4D-459D-8680-98B85ED2DB56}" destId="{76438664-CAB0-4500-9448-012554CF9912}" srcOrd="0" destOrd="0" presId="urn:microsoft.com/office/officeart/2005/8/layout/chevron2"/>
    <dgm:cxn modelId="{D1E82BF7-0E71-4E98-A945-BBA96AFC6A84}" srcId="{EC18BB88-D691-4C66-A517-99DA21F901B2}" destId="{492B6EE5-1DFE-4C62-B973-4FD291A7E4FC}" srcOrd="0" destOrd="0" parTransId="{69B3AB53-1545-4F44-8B9D-68A3E1480C7D}" sibTransId="{0DDE5C99-C232-4C14-B043-2D9D9BB88AD2}"/>
    <dgm:cxn modelId="{4A69FF34-560C-4A87-B184-98469CAB0326}" type="presOf" srcId="{7CA8106D-CF83-4D4A-84E8-876527554D06}" destId="{47CADDE2-2E37-4C6C-B1BC-1FBD6DE3D219}" srcOrd="0" destOrd="0" presId="urn:microsoft.com/office/officeart/2005/8/layout/chevron2"/>
    <dgm:cxn modelId="{4251AABD-867B-4921-B114-9C66762C71AD}" type="presOf" srcId="{BC09E5C4-7C16-4354-B4AE-BEA30E3B47C4}" destId="{56ABD078-878C-4D8A-8E07-7A16C3479BDC}" srcOrd="0" destOrd="0" presId="urn:microsoft.com/office/officeart/2005/8/layout/chevron2"/>
    <dgm:cxn modelId="{A06B8C3D-E1D7-45F7-80B4-9F1F3BD99ED6}" type="presOf" srcId="{EC18BB88-D691-4C66-A517-99DA21F901B2}" destId="{EDD017EB-545D-4796-8FF2-316C7108057A}" srcOrd="0" destOrd="0" presId="urn:microsoft.com/office/officeart/2005/8/layout/chevron2"/>
    <dgm:cxn modelId="{0CE14974-3F6D-4E4D-BD0A-807395E1B0CD}" type="presOf" srcId="{79990EA8-9612-4ACF-9BF6-1AFF6D83DFDA}" destId="{A73092BA-ED91-4D00-8E1A-A2AAEC6831A4}" srcOrd="0" destOrd="0" presId="urn:microsoft.com/office/officeart/2005/8/layout/chevron2"/>
    <dgm:cxn modelId="{F6B68E37-F341-4F91-98E7-55040825D4AB}" type="presOf" srcId="{492B6EE5-1DFE-4C62-B973-4FD291A7E4FC}" destId="{60B21D52-0ECB-4E9A-9FFD-8109199458EE}" srcOrd="0" destOrd="0" presId="urn:microsoft.com/office/officeart/2005/8/layout/chevron2"/>
    <dgm:cxn modelId="{5CCC993F-EFA0-4874-8E29-A9339034D0DC}" type="presParOf" srcId="{47CADDE2-2E37-4C6C-B1BC-1FBD6DE3D219}" destId="{3DF2C729-EE10-449B-8CDB-25829AFB2DDD}" srcOrd="0" destOrd="0" presId="urn:microsoft.com/office/officeart/2005/8/layout/chevron2"/>
    <dgm:cxn modelId="{7E4BF31D-2F66-4231-A648-6654F7840735}" type="presParOf" srcId="{3DF2C729-EE10-449B-8CDB-25829AFB2DDD}" destId="{76438664-CAB0-4500-9448-012554CF9912}" srcOrd="0" destOrd="0" presId="urn:microsoft.com/office/officeart/2005/8/layout/chevron2"/>
    <dgm:cxn modelId="{11F3A4E2-A104-4F1F-A493-FC8C39110DE3}" type="presParOf" srcId="{3DF2C729-EE10-449B-8CDB-25829AFB2DDD}" destId="{A73092BA-ED91-4D00-8E1A-A2AAEC6831A4}" srcOrd="1" destOrd="0" presId="urn:microsoft.com/office/officeart/2005/8/layout/chevron2"/>
    <dgm:cxn modelId="{D6F707B2-9BBA-4D26-9B4F-634DF946A730}" type="presParOf" srcId="{47CADDE2-2E37-4C6C-B1BC-1FBD6DE3D219}" destId="{398ADB5E-A381-4804-A3C3-BC32E875CB15}" srcOrd="1" destOrd="0" presId="urn:microsoft.com/office/officeart/2005/8/layout/chevron2"/>
    <dgm:cxn modelId="{0B09873B-DD90-4926-BBB1-1AAB21802A9F}" type="presParOf" srcId="{47CADDE2-2E37-4C6C-B1BC-1FBD6DE3D219}" destId="{73968301-CC60-4F12-B2C5-DE067FC6ECF5}" srcOrd="2" destOrd="0" presId="urn:microsoft.com/office/officeart/2005/8/layout/chevron2"/>
    <dgm:cxn modelId="{B1C73D77-8F09-4CD8-933F-6F32020DD4D2}" type="presParOf" srcId="{73968301-CC60-4F12-B2C5-DE067FC6ECF5}" destId="{EDD017EB-545D-4796-8FF2-316C7108057A}" srcOrd="0" destOrd="0" presId="urn:microsoft.com/office/officeart/2005/8/layout/chevron2"/>
    <dgm:cxn modelId="{CA1F2851-3965-4684-AC7B-999C2F18AE57}" type="presParOf" srcId="{73968301-CC60-4F12-B2C5-DE067FC6ECF5}" destId="{60B21D52-0ECB-4E9A-9FFD-8109199458EE}" srcOrd="1" destOrd="0" presId="urn:microsoft.com/office/officeart/2005/8/layout/chevron2"/>
    <dgm:cxn modelId="{28A3D5E7-D7AC-40BD-90E7-25D0F1CDEEE8}" type="presParOf" srcId="{47CADDE2-2E37-4C6C-B1BC-1FBD6DE3D219}" destId="{1812E686-5352-4D0A-8D27-01A027395690}" srcOrd="3" destOrd="0" presId="urn:microsoft.com/office/officeart/2005/8/layout/chevron2"/>
    <dgm:cxn modelId="{2D9A27A1-E09B-42D2-BE36-55A68646960E}" type="presParOf" srcId="{47CADDE2-2E37-4C6C-B1BC-1FBD6DE3D219}" destId="{AE310FDD-2BC6-4E4A-B717-7B14FB5399C1}" srcOrd="4" destOrd="0" presId="urn:microsoft.com/office/officeart/2005/8/layout/chevron2"/>
    <dgm:cxn modelId="{C56EC6DE-6F97-497E-8BBB-FED25CF6DEA6}" type="presParOf" srcId="{AE310FDD-2BC6-4E4A-B717-7B14FB5399C1}" destId="{56ABD078-878C-4D8A-8E07-7A16C3479BDC}" srcOrd="0" destOrd="0" presId="urn:microsoft.com/office/officeart/2005/8/layout/chevron2"/>
    <dgm:cxn modelId="{C5F0E64E-8EAE-4748-BD52-35887D34C67D}" type="presParOf" srcId="{AE310FDD-2BC6-4E4A-B717-7B14FB5399C1}" destId="{03365D65-3513-43A8-88EA-501A234A8C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A8106D-CF83-4D4A-84E8-876527554D06}" type="doc">
      <dgm:prSet loTypeId="urn:microsoft.com/office/officeart/2005/8/layout/chevron2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6A1DD99-3A4D-459D-8680-98B85ED2DB56}">
      <dgm:prSet phldrT="[Текст]" custT="1"/>
      <dgm:spPr/>
      <dgm:t>
        <a:bodyPr/>
        <a:lstStyle/>
        <a:p>
          <a:r>
            <a:rPr lang="ru-RU" sz="6000" dirty="0" smtClean="0"/>
            <a:t>1</a:t>
          </a:r>
          <a:endParaRPr lang="ru-RU" sz="6000" dirty="0"/>
        </a:p>
      </dgm:t>
    </dgm:pt>
    <dgm:pt modelId="{261A0BF3-CB83-4EC2-9DC7-47CC8AE130C2}" type="parTrans" cxnId="{0C9CFCFF-155F-4A1A-9271-A6423B188C5B}">
      <dgm:prSet/>
      <dgm:spPr/>
      <dgm:t>
        <a:bodyPr/>
        <a:lstStyle/>
        <a:p>
          <a:endParaRPr lang="ru-RU"/>
        </a:p>
      </dgm:t>
    </dgm:pt>
    <dgm:pt modelId="{4F19057B-FFFB-44EF-B45E-7F8EB63B3B8E}" type="sibTrans" cxnId="{0C9CFCFF-155F-4A1A-9271-A6423B188C5B}">
      <dgm:prSet/>
      <dgm:spPr/>
      <dgm:t>
        <a:bodyPr/>
        <a:lstStyle/>
        <a:p>
          <a:endParaRPr lang="ru-RU"/>
        </a:p>
      </dgm:t>
    </dgm:pt>
    <dgm:pt modelId="{79990EA8-9612-4ACF-9BF6-1AFF6D83DFDA}">
      <dgm:prSet phldrT="[Текст]" custT="1"/>
      <dgm:spPr/>
      <dgm:t>
        <a:bodyPr/>
        <a:lstStyle/>
        <a:p>
          <a:r>
            <a:rPr lang="ru-RU" sz="4400" dirty="0" smtClean="0"/>
            <a:t>Не более 0,5 м</a:t>
          </a:r>
          <a:endParaRPr lang="ru-RU" sz="4400" dirty="0"/>
        </a:p>
      </dgm:t>
    </dgm:pt>
    <dgm:pt modelId="{FF3118A5-C8E8-48FE-854A-CCA9D8331537}" type="parTrans" cxnId="{17804D05-4E8F-478B-80BC-5CC96292CDC4}">
      <dgm:prSet/>
      <dgm:spPr/>
      <dgm:t>
        <a:bodyPr/>
        <a:lstStyle/>
        <a:p>
          <a:endParaRPr lang="ru-RU"/>
        </a:p>
      </dgm:t>
    </dgm:pt>
    <dgm:pt modelId="{AA1CA342-F3F2-40BA-ADA9-C45A4C2C516F}" type="sibTrans" cxnId="{17804D05-4E8F-478B-80BC-5CC96292CDC4}">
      <dgm:prSet/>
      <dgm:spPr/>
      <dgm:t>
        <a:bodyPr/>
        <a:lstStyle/>
        <a:p>
          <a:endParaRPr lang="ru-RU"/>
        </a:p>
      </dgm:t>
    </dgm:pt>
    <dgm:pt modelId="{EC18BB88-D691-4C66-A517-99DA21F901B2}">
      <dgm:prSet phldrT="[Текст]" custT="1"/>
      <dgm:spPr/>
      <dgm:t>
        <a:bodyPr/>
        <a:lstStyle/>
        <a:p>
          <a:r>
            <a:rPr lang="ru-RU" sz="6000" dirty="0" smtClean="0"/>
            <a:t>2</a:t>
          </a:r>
          <a:endParaRPr lang="ru-RU" sz="6000" dirty="0"/>
        </a:p>
      </dgm:t>
    </dgm:pt>
    <dgm:pt modelId="{DF1C34AD-2672-454E-A71F-5ACF8307587B}" type="parTrans" cxnId="{564F558E-E9E8-4248-9C2F-DE185E050298}">
      <dgm:prSet/>
      <dgm:spPr/>
      <dgm:t>
        <a:bodyPr/>
        <a:lstStyle/>
        <a:p>
          <a:endParaRPr lang="ru-RU"/>
        </a:p>
      </dgm:t>
    </dgm:pt>
    <dgm:pt modelId="{2F2F04BC-3994-42B4-B512-4574D787494A}" type="sibTrans" cxnId="{564F558E-E9E8-4248-9C2F-DE185E050298}">
      <dgm:prSet/>
      <dgm:spPr/>
      <dgm:t>
        <a:bodyPr/>
        <a:lstStyle/>
        <a:p>
          <a:endParaRPr lang="ru-RU"/>
        </a:p>
      </dgm:t>
    </dgm:pt>
    <dgm:pt modelId="{492B6EE5-1DFE-4C62-B973-4FD291A7E4FC}">
      <dgm:prSet phldrT="[Текст]" custT="1"/>
      <dgm:spPr/>
      <dgm:t>
        <a:bodyPr/>
        <a:lstStyle/>
        <a:p>
          <a:r>
            <a:rPr lang="ru-RU" sz="4400" dirty="0" smtClean="0"/>
            <a:t>Не более 1 м</a:t>
          </a:r>
          <a:endParaRPr lang="ru-RU" sz="4400" dirty="0"/>
        </a:p>
      </dgm:t>
    </dgm:pt>
    <dgm:pt modelId="{69B3AB53-1545-4F44-8B9D-68A3E1480C7D}" type="parTrans" cxnId="{D1E82BF7-0E71-4E98-A945-BBA96AFC6A84}">
      <dgm:prSet/>
      <dgm:spPr/>
      <dgm:t>
        <a:bodyPr/>
        <a:lstStyle/>
        <a:p>
          <a:endParaRPr lang="ru-RU"/>
        </a:p>
      </dgm:t>
    </dgm:pt>
    <dgm:pt modelId="{0DDE5C99-C232-4C14-B043-2D9D9BB88AD2}" type="sibTrans" cxnId="{D1E82BF7-0E71-4E98-A945-BBA96AFC6A84}">
      <dgm:prSet/>
      <dgm:spPr/>
      <dgm:t>
        <a:bodyPr/>
        <a:lstStyle/>
        <a:p>
          <a:endParaRPr lang="ru-RU"/>
        </a:p>
      </dgm:t>
    </dgm:pt>
    <dgm:pt modelId="{BC09E5C4-7C16-4354-B4AE-BEA30E3B47C4}">
      <dgm:prSet phldrT="[Текст]" custT="1"/>
      <dgm:spPr/>
      <dgm:t>
        <a:bodyPr/>
        <a:lstStyle/>
        <a:p>
          <a:r>
            <a:rPr lang="ru-RU" sz="6000" dirty="0" smtClean="0"/>
            <a:t>3</a:t>
          </a:r>
          <a:endParaRPr lang="ru-RU" sz="6000" dirty="0"/>
        </a:p>
      </dgm:t>
    </dgm:pt>
    <dgm:pt modelId="{2380BC5A-F907-4276-B0A1-772604E4598C}" type="parTrans" cxnId="{56AE036B-DB40-416D-80FA-DF182132B8F9}">
      <dgm:prSet/>
      <dgm:spPr/>
      <dgm:t>
        <a:bodyPr/>
        <a:lstStyle/>
        <a:p>
          <a:endParaRPr lang="ru-RU"/>
        </a:p>
      </dgm:t>
    </dgm:pt>
    <dgm:pt modelId="{B8CF206A-433D-4EFB-99DE-3CC5282A0CE0}" type="sibTrans" cxnId="{56AE036B-DB40-416D-80FA-DF182132B8F9}">
      <dgm:prSet/>
      <dgm:spPr/>
      <dgm:t>
        <a:bodyPr/>
        <a:lstStyle/>
        <a:p>
          <a:endParaRPr lang="ru-RU"/>
        </a:p>
      </dgm:t>
    </dgm:pt>
    <dgm:pt modelId="{77677D7E-822A-4076-B5D5-D00DFCD96B8C}">
      <dgm:prSet phldrT="[Текст]" custT="1"/>
      <dgm:spPr/>
      <dgm:t>
        <a:bodyPr/>
        <a:lstStyle/>
        <a:p>
          <a:r>
            <a:rPr lang="ru-RU" sz="4400" dirty="0" smtClean="0"/>
            <a:t>Не более 2 м</a:t>
          </a:r>
          <a:endParaRPr lang="ru-RU" sz="4400" dirty="0"/>
        </a:p>
      </dgm:t>
    </dgm:pt>
    <dgm:pt modelId="{441CE42C-8984-47E9-976C-1EBBFAE12D47}" type="parTrans" cxnId="{84EE9FC3-68C4-4C50-BB9B-79F8173706AB}">
      <dgm:prSet/>
      <dgm:spPr/>
      <dgm:t>
        <a:bodyPr/>
        <a:lstStyle/>
        <a:p>
          <a:endParaRPr lang="ru-RU"/>
        </a:p>
      </dgm:t>
    </dgm:pt>
    <dgm:pt modelId="{FBE70689-B6E9-47DB-95A4-5FC9B1CF2511}" type="sibTrans" cxnId="{84EE9FC3-68C4-4C50-BB9B-79F8173706AB}">
      <dgm:prSet/>
      <dgm:spPr/>
      <dgm:t>
        <a:bodyPr/>
        <a:lstStyle/>
        <a:p>
          <a:endParaRPr lang="ru-RU"/>
        </a:p>
      </dgm:t>
    </dgm:pt>
    <dgm:pt modelId="{47CADDE2-2E37-4C6C-B1BC-1FBD6DE3D219}" type="pres">
      <dgm:prSet presAssocID="{7CA8106D-CF83-4D4A-84E8-876527554D0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2C729-EE10-449B-8CDB-25829AFB2DDD}" type="pres">
      <dgm:prSet presAssocID="{56A1DD99-3A4D-459D-8680-98B85ED2DB56}" presName="composite" presStyleCnt="0"/>
      <dgm:spPr/>
    </dgm:pt>
    <dgm:pt modelId="{76438664-CAB0-4500-9448-012554CF9912}" type="pres">
      <dgm:prSet presAssocID="{56A1DD99-3A4D-459D-8680-98B85ED2DB5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092BA-ED91-4D00-8E1A-A2AAEC6831A4}" type="pres">
      <dgm:prSet presAssocID="{56A1DD99-3A4D-459D-8680-98B85ED2DB56}" presName="descendantText" presStyleLbl="alignAcc1" presStyleIdx="0" presStyleCnt="3" custLinFactNeighborX="664" custLinFactNeighborY="-7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ADB5E-A381-4804-A3C3-BC32E875CB15}" type="pres">
      <dgm:prSet presAssocID="{4F19057B-FFFB-44EF-B45E-7F8EB63B3B8E}" presName="sp" presStyleCnt="0"/>
      <dgm:spPr/>
    </dgm:pt>
    <dgm:pt modelId="{73968301-CC60-4F12-B2C5-DE067FC6ECF5}" type="pres">
      <dgm:prSet presAssocID="{EC18BB88-D691-4C66-A517-99DA21F901B2}" presName="composite" presStyleCnt="0"/>
      <dgm:spPr/>
    </dgm:pt>
    <dgm:pt modelId="{EDD017EB-545D-4796-8FF2-316C7108057A}" type="pres">
      <dgm:prSet presAssocID="{EC18BB88-D691-4C66-A517-99DA21F901B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B21D52-0ECB-4E9A-9FFD-8109199458EE}" type="pres">
      <dgm:prSet presAssocID="{EC18BB88-D691-4C66-A517-99DA21F901B2}" presName="descendantText" presStyleLbl="alignAcc1" presStyleIdx="1" presStyleCnt="3" custLinFactNeighborX="172" custLinFactNeighborY="-4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2E686-5352-4D0A-8D27-01A027395690}" type="pres">
      <dgm:prSet presAssocID="{2F2F04BC-3994-42B4-B512-4574D787494A}" presName="sp" presStyleCnt="0"/>
      <dgm:spPr/>
    </dgm:pt>
    <dgm:pt modelId="{AE310FDD-2BC6-4E4A-B717-7B14FB5399C1}" type="pres">
      <dgm:prSet presAssocID="{BC09E5C4-7C16-4354-B4AE-BEA30E3B47C4}" presName="composite" presStyleCnt="0"/>
      <dgm:spPr/>
    </dgm:pt>
    <dgm:pt modelId="{56ABD078-878C-4D8A-8E07-7A16C3479BDC}" type="pres">
      <dgm:prSet presAssocID="{BC09E5C4-7C16-4354-B4AE-BEA30E3B47C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65D65-3513-43A8-88EA-501A234A8C2F}" type="pres">
      <dgm:prSet presAssocID="{BC09E5C4-7C16-4354-B4AE-BEA30E3B47C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9EF067-F779-4E58-90B9-DEFA704613FE}" type="presOf" srcId="{56A1DD99-3A4D-459D-8680-98B85ED2DB56}" destId="{76438664-CAB0-4500-9448-012554CF9912}" srcOrd="0" destOrd="0" presId="urn:microsoft.com/office/officeart/2005/8/layout/chevron2"/>
    <dgm:cxn modelId="{56AE036B-DB40-416D-80FA-DF182132B8F9}" srcId="{7CA8106D-CF83-4D4A-84E8-876527554D06}" destId="{BC09E5C4-7C16-4354-B4AE-BEA30E3B47C4}" srcOrd="2" destOrd="0" parTransId="{2380BC5A-F907-4276-B0A1-772604E4598C}" sibTransId="{B8CF206A-433D-4EFB-99DE-3CC5282A0CE0}"/>
    <dgm:cxn modelId="{0C9CFCFF-155F-4A1A-9271-A6423B188C5B}" srcId="{7CA8106D-CF83-4D4A-84E8-876527554D06}" destId="{56A1DD99-3A4D-459D-8680-98B85ED2DB56}" srcOrd="0" destOrd="0" parTransId="{261A0BF3-CB83-4EC2-9DC7-47CC8AE130C2}" sibTransId="{4F19057B-FFFB-44EF-B45E-7F8EB63B3B8E}"/>
    <dgm:cxn modelId="{68097C1E-7CDE-4698-AA74-7E76A1F3CF77}" type="presOf" srcId="{BC09E5C4-7C16-4354-B4AE-BEA30E3B47C4}" destId="{56ABD078-878C-4D8A-8E07-7A16C3479BDC}" srcOrd="0" destOrd="0" presId="urn:microsoft.com/office/officeart/2005/8/layout/chevron2"/>
    <dgm:cxn modelId="{2731D3C6-BCF3-4FFB-8C7C-3A563390EB1E}" type="presOf" srcId="{EC18BB88-D691-4C66-A517-99DA21F901B2}" destId="{EDD017EB-545D-4796-8FF2-316C7108057A}" srcOrd="0" destOrd="0" presId="urn:microsoft.com/office/officeart/2005/8/layout/chevron2"/>
    <dgm:cxn modelId="{564F558E-E9E8-4248-9C2F-DE185E050298}" srcId="{7CA8106D-CF83-4D4A-84E8-876527554D06}" destId="{EC18BB88-D691-4C66-A517-99DA21F901B2}" srcOrd="1" destOrd="0" parTransId="{DF1C34AD-2672-454E-A71F-5ACF8307587B}" sibTransId="{2F2F04BC-3994-42B4-B512-4574D787494A}"/>
    <dgm:cxn modelId="{0ADBE7AF-4CF3-4412-8E54-1CB20FD1BC27}" type="presOf" srcId="{492B6EE5-1DFE-4C62-B973-4FD291A7E4FC}" destId="{60B21D52-0ECB-4E9A-9FFD-8109199458EE}" srcOrd="0" destOrd="0" presId="urn:microsoft.com/office/officeart/2005/8/layout/chevron2"/>
    <dgm:cxn modelId="{84EE9FC3-68C4-4C50-BB9B-79F8173706AB}" srcId="{BC09E5C4-7C16-4354-B4AE-BEA30E3B47C4}" destId="{77677D7E-822A-4076-B5D5-D00DFCD96B8C}" srcOrd="0" destOrd="0" parTransId="{441CE42C-8984-47E9-976C-1EBBFAE12D47}" sibTransId="{FBE70689-B6E9-47DB-95A4-5FC9B1CF2511}"/>
    <dgm:cxn modelId="{17804D05-4E8F-478B-80BC-5CC96292CDC4}" srcId="{56A1DD99-3A4D-459D-8680-98B85ED2DB56}" destId="{79990EA8-9612-4ACF-9BF6-1AFF6D83DFDA}" srcOrd="0" destOrd="0" parTransId="{FF3118A5-C8E8-48FE-854A-CCA9D8331537}" sibTransId="{AA1CA342-F3F2-40BA-ADA9-C45A4C2C516F}"/>
    <dgm:cxn modelId="{D1E82BF7-0E71-4E98-A945-BBA96AFC6A84}" srcId="{EC18BB88-D691-4C66-A517-99DA21F901B2}" destId="{492B6EE5-1DFE-4C62-B973-4FD291A7E4FC}" srcOrd="0" destOrd="0" parTransId="{69B3AB53-1545-4F44-8B9D-68A3E1480C7D}" sibTransId="{0DDE5C99-C232-4C14-B043-2D9D9BB88AD2}"/>
    <dgm:cxn modelId="{257677DD-C5BD-4F9D-AFA8-73F0049A8EA9}" type="presOf" srcId="{7CA8106D-CF83-4D4A-84E8-876527554D06}" destId="{47CADDE2-2E37-4C6C-B1BC-1FBD6DE3D219}" srcOrd="0" destOrd="0" presId="urn:microsoft.com/office/officeart/2005/8/layout/chevron2"/>
    <dgm:cxn modelId="{0B27435B-868D-4333-94D8-CA460F7AF213}" type="presOf" srcId="{79990EA8-9612-4ACF-9BF6-1AFF6D83DFDA}" destId="{A73092BA-ED91-4D00-8E1A-A2AAEC6831A4}" srcOrd="0" destOrd="0" presId="urn:microsoft.com/office/officeart/2005/8/layout/chevron2"/>
    <dgm:cxn modelId="{EC33FCD1-C06F-4D1F-9854-B8753B01EA3A}" type="presOf" srcId="{77677D7E-822A-4076-B5D5-D00DFCD96B8C}" destId="{03365D65-3513-43A8-88EA-501A234A8C2F}" srcOrd="0" destOrd="0" presId="urn:microsoft.com/office/officeart/2005/8/layout/chevron2"/>
    <dgm:cxn modelId="{F069D647-72FF-449F-A2A7-C85F01501B14}" type="presParOf" srcId="{47CADDE2-2E37-4C6C-B1BC-1FBD6DE3D219}" destId="{3DF2C729-EE10-449B-8CDB-25829AFB2DDD}" srcOrd="0" destOrd="0" presId="urn:microsoft.com/office/officeart/2005/8/layout/chevron2"/>
    <dgm:cxn modelId="{35047968-E4FE-4C0E-A431-AC8D2E6AC438}" type="presParOf" srcId="{3DF2C729-EE10-449B-8CDB-25829AFB2DDD}" destId="{76438664-CAB0-4500-9448-012554CF9912}" srcOrd="0" destOrd="0" presId="urn:microsoft.com/office/officeart/2005/8/layout/chevron2"/>
    <dgm:cxn modelId="{A32C9BFB-BAD7-46C5-AEDD-3C537F4AC45F}" type="presParOf" srcId="{3DF2C729-EE10-449B-8CDB-25829AFB2DDD}" destId="{A73092BA-ED91-4D00-8E1A-A2AAEC6831A4}" srcOrd="1" destOrd="0" presId="urn:microsoft.com/office/officeart/2005/8/layout/chevron2"/>
    <dgm:cxn modelId="{30705002-E917-4EB0-886D-E9C7D77C4670}" type="presParOf" srcId="{47CADDE2-2E37-4C6C-B1BC-1FBD6DE3D219}" destId="{398ADB5E-A381-4804-A3C3-BC32E875CB15}" srcOrd="1" destOrd="0" presId="urn:microsoft.com/office/officeart/2005/8/layout/chevron2"/>
    <dgm:cxn modelId="{73CF001E-4AF2-42F7-B3AB-97F2430F0DC3}" type="presParOf" srcId="{47CADDE2-2E37-4C6C-B1BC-1FBD6DE3D219}" destId="{73968301-CC60-4F12-B2C5-DE067FC6ECF5}" srcOrd="2" destOrd="0" presId="urn:microsoft.com/office/officeart/2005/8/layout/chevron2"/>
    <dgm:cxn modelId="{8846F1DA-24F3-41BB-821D-E40BE8649316}" type="presParOf" srcId="{73968301-CC60-4F12-B2C5-DE067FC6ECF5}" destId="{EDD017EB-545D-4796-8FF2-316C7108057A}" srcOrd="0" destOrd="0" presId="urn:microsoft.com/office/officeart/2005/8/layout/chevron2"/>
    <dgm:cxn modelId="{FE50FECE-B551-42FB-9606-E179FF780AA6}" type="presParOf" srcId="{73968301-CC60-4F12-B2C5-DE067FC6ECF5}" destId="{60B21D52-0ECB-4E9A-9FFD-8109199458EE}" srcOrd="1" destOrd="0" presId="urn:microsoft.com/office/officeart/2005/8/layout/chevron2"/>
    <dgm:cxn modelId="{31976548-C247-4C13-A1E5-5631C6F7A8C1}" type="presParOf" srcId="{47CADDE2-2E37-4C6C-B1BC-1FBD6DE3D219}" destId="{1812E686-5352-4D0A-8D27-01A027395690}" srcOrd="3" destOrd="0" presId="urn:microsoft.com/office/officeart/2005/8/layout/chevron2"/>
    <dgm:cxn modelId="{1494B502-DA5C-4D8D-B6A3-12F14A2A84A8}" type="presParOf" srcId="{47CADDE2-2E37-4C6C-B1BC-1FBD6DE3D219}" destId="{AE310FDD-2BC6-4E4A-B717-7B14FB5399C1}" srcOrd="4" destOrd="0" presId="urn:microsoft.com/office/officeart/2005/8/layout/chevron2"/>
    <dgm:cxn modelId="{6E376718-DCC9-4623-A40B-4A655018A005}" type="presParOf" srcId="{AE310FDD-2BC6-4E4A-B717-7B14FB5399C1}" destId="{56ABD078-878C-4D8A-8E07-7A16C3479BDC}" srcOrd="0" destOrd="0" presId="urn:microsoft.com/office/officeart/2005/8/layout/chevron2"/>
    <dgm:cxn modelId="{9FB4B7A8-4FF3-49DF-9C9D-C5EA452D4893}" type="presParOf" srcId="{AE310FDD-2BC6-4E4A-B717-7B14FB5399C1}" destId="{03365D65-3513-43A8-88EA-501A234A8C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A8106D-CF83-4D4A-84E8-876527554D06}" type="doc">
      <dgm:prSet loTypeId="urn:microsoft.com/office/officeart/2005/8/layout/chevron2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6A1DD99-3A4D-459D-8680-98B85ED2DB56}">
      <dgm:prSet phldrT="[Текст]" custT="1"/>
      <dgm:spPr/>
      <dgm:t>
        <a:bodyPr/>
        <a:lstStyle/>
        <a:p>
          <a:r>
            <a:rPr lang="ru-RU" sz="6000" dirty="0" smtClean="0"/>
            <a:t>1</a:t>
          </a:r>
          <a:endParaRPr lang="ru-RU" sz="6000" dirty="0"/>
        </a:p>
      </dgm:t>
    </dgm:pt>
    <dgm:pt modelId="{261A0BF3-CB83-4EC2-9DC7-47CC8AE130C2}" type="parTrans" cxnId="{0C9CFCFF-155F-4A1A-9271-A6423B188C5B}">
      <dgm:prSet/>
      <dgm:spPr/>
      <dgm:t>
        <a:bodyPr/>
        <a:lstStyle/>
        <a:p>
          <a:endParaRPr lang="ru-RU"/>
        </a:p>
      </dgm:t>
    </dgm:pt>
    <dgm:pt modelId="{4F19057B-FFFB-44EF-B45E-7F8EB63B3B8E}" type="sibTrans" cxnId="{0C9CFCFF-155F-4A1A-9271-A6423B188C5B}">
      <dgm:prSet/>
      <dgm:spPr/>
      <dgm:t>
        <a:bodyPr/>
        <a:lstStyle/>
        <a:p>
          <a:endParaRPr lang="ru-RU"/>
        </a:p>
      </dgm:t>
    </dgm:pt>
    <dgm:pt modelId="{79990EA8-9612-4ACF-9BF6-1AFF6D83DFDA}">
      <dgm:prSet phldrT="[Текст]"/>
      <dgm:spPr/>
      <dgm:t>
        <a:bodyPr/>
        <a:lstStyle/>
        <a:p>
          <a:r>
            <a:rPr lang="ru-RU" dirty="0" smtClean="0"/>
            <a:t>Быстро перебежать улицу</a:t>
          </a:r>
          <a:endParaRPr lang="ru-RU" dirty="0"/>
        </a:p>
      </dgm:t>
    </dgm:pt>
    <dgm:pt modelId="{FF3118A5-C8E8-48FE-854A-CCA9D8331537}" type="parTrans" cxnId="{17804D05-4E8F-478B-80BC-5CC96292CDC4}">
      <dgm:prSet/>
      <dgm:spPr/>
      <dgm:t>
        <a:bodyPr/>
        <a:lstStyle/>
        <a:p>
          <a:endParaRPr lang="ru-RU"/>
        </a:p>
      </dgm:t>
    </dgm:pt>
    <dgm:pt modelId="{AA1CA342-F3F2-40BA-ADA9-C45A4C2C516F}" type="sibTrans" cxnId="{17804D05-4E8F-478B-80BC-5CC96292CDC4}">
      <dgm:prSet/>
      <dgm:spPr/>
      <dgm:t>
        <a:bodyPr/>
        <a:lstStyle/>
        <a:p>
          <a:endParaRPr lang="ru-RU"/>
        </a:p>
      </dgm:t>
    </dgm:pt>
    <dgm:pt modelId="{EC18BB88-D691-4C66-A517-99DA21F901B2}">
      <dgm:prSet phldrT="[Текст]" custT="1"/>
      <dgm:spPr/>
      <dgm:t>
        <a:bodyPr/>
        <a:lstStyle/>
        <a:p>
          <a:r>
            <a:rPr lang="ru-RU" sz="6000" dirty="0" smtClean="0"/>
            <a:t>2</a:t>
          </a:r>
          <a:endParaRPr lang="ru-RU" sz="6000" dirty="0"/>
        </a:p>
      </dgm:t>
    </dgm:pt>
    <dgm:pt modelId="{DF1C34AD-2672-454E-A71F-5ACF8307587B}" type="parTrans" cxnId="{564F558E-E9E8-4248-9C2F-DE185E050298}">
      <dgm:prSet/>
      <dgm:spPr/>
      <dgm:t>
        <a:bodyPr/>
        <a:lstStyle/>
        <a:p>
          <a:endParaRPr lang="ru-RU"/>
        </a:p>
      </dgm:t>
    </dgm:pt>
    <dgm:pt modelId="{2F2F04BC-3994-42B4-B512-4574D787494A}" type="sibTrans" cxnId="{564F558E-E9E8-4248-9C2F-DE185E050298}">
      <dgm:prSet/>
      <dgm:spPr/>
      <dgm:t>
        <a:bodyPr/>
        <a:lstStyle/>
        <a:p>
          <a:endParaRPr lang="ru-RU"/>
        </a:p>
      </dgm:t>
    </dgm:pt>
    <dgm:pt modelId="{492B6EE5-1DFE-4C62-B973-4FD291A7E4FC}">
      <dgm:prSet phldrT="[Текст]"/>
      <dgm:spPr/>
      <dgm:t>
        <a:bodyPr/>
        <a:lstStyle/>
        <a:p>
          <a:r>
            <a:rPr lang="ru-RU" dirty="0" smtClean="0"/>
            <a:t>Вернуться на тротуар</a:t>
          </a:r>
          <a:endParaRPr lang="ru-RU" dirty="0"/>
        </a:p>
      </dgm:t>
    </dgm:pt>
    <dgm:pt modelId="{69B3AB53-1545-4F44-8B9D-68A3E1480C7D}" type="parTrans" cxnId="{D1E82BF7-0E71-4E98-A945-BBA96AFC6A84}">
      <dgm:prSet/>
      <dgm:spPr/>
      <dgm:t>
        <a:bodyPr/>
        <a:lstStyle/>
        <a:p>
          <a:endParaRPr lang="ru-RU"/>
        </a:p>
      </dgm:t>
    </dgm:pt>
    <dgm:pt modelId="{0DDE5C99-C232-4C14-B043-2D9D9BB88AD2}" type="sibTrans" cxnId="{D1E82BF7-0E71-4E98-A945-BBA96AFC6A84}">
      <dgm:prSet/>
      <dgm:spPr/>
      <dgm:t>
        <a:bodyPr/>
        <a:lstStyle/>
        <a:p>
          <a:endParaRPr lang="ru-RU"/>
        </a:p>
      </dgm:t>
    </dgm:pt>
    <dgm:pt modelId="{BC09E5C4-7C16-4354-B4AE-BEA30E3B47C4}">
      <dgm:prSet phldrT="[Текст]" custT="1"/>
      <dgm:spPr/>
      <dgm:t>
        <a:bodyPr/>
        <a:lstStyle/>
        <a:p>
          <a:r>
            <a:rPr lang="ru-RU" sz="6000" dirty="0" smtClean="0"/>
            <a:t>3</a:t>
          </a:r>
          <a:endParaRPr lang="ru-RU" sz="6000" dirty="0"/>
        </a:p>
      </dgm:t>
    </dgm:pt>
    <dgm:pt modelId="{2380BC5A-F907-4276-B0A1-772604E4598C}" type="parTrans" cxnId="{56AE036B-DB40-416D-80FA-DF182132B8F9}">
      <dgm:prSet/>
      <dgm:spPr/>
      <dgm:t>
        <a:bodyPr/>
        <a:lstStyle/>
        <a:p>
          <a:endParaRPr lang="ru-RU"/>
        </a:p>
      </dgm:t>
    </dgm:pt>
    <dgm:pt modelId="{B8CF206A-433D-4EFB-99DE-3CC5282A0CE0}" type="sibTrans" cxnId="{56AE036B-DB40-416D-80FA-DF182132B8F9}">
      <dgm:prSet/>
      <dgm:spPr/>
      <dgm:t>
        <a:bodyPr/>
        <a:lstStyle/>
        <a:p>
          <a:endParaRPr lang="ru-RU"/>
        </a:p>
      </dgm:t>
    </dgm:pt>
    <dgm:pt modelId="{77677D7E-822A-4076-B5D5-D00DFCD96B8C}">
      <dgm:prSet phldrT="[Текст]"/>
      <dgm:spPr/>
      <dgm:t>
        <a:bodyPr/>
        <a:lstStyle/>
        <a:p>
          <a:r>
            <a:rPr lang="ru-RU" dirty="0" smtClean="0"/>
            <a:t>Остановиться на осевой линии</a:t>
          </a:r>
          <a:endParaRPr lang="ru-RU" dirty="0"/>
        </a:p>
      </dgm:t>
    </dgm:pt>
    <dgm:pt modelId="{441CE42C-8984-47E9-976C-1EBBFAE12D47}" type="parTrans" cxnId="{84EE9FC3-68C4-4C50-BB9B-79F8173706AB}">
      <dgm:prSet/>
      <dgm:spPr/>
      <dgm:t>
        <a:bodyPr/>
        <a:lstStyle/>
        <a:p>
          <a:endParaRPr lang="ru-RU"/>
        </a:p>
      </dgm:t>
    </dgm:pt>
    <dgm:pt modelId="{FBE70689-B6E9-47DB-95A4-5FC9B1CF2511}" type="sibTrans" cxnId="{84EE9FC3-68C4-4C50-BB9B-79F8173706AB}">
      <dgm:prSet/>
      <dgm:spPr/>
      <dgm:t>
        <a:bodyPr/>
        <a:lstStyle/>
        <a:p>
          <a:endParaRPr lang="ru-RU"/>
        </a:p>
      </dgm:t>
    </dgm:pt>
    <dgm:pt modelId="{47CADDE2-2E37-4C6C-B1BC-1FBD6DE3D219}" type="pres">
      <dgm:prSet presAssocID="{7CA8106D-CF83-4D4A-84E8-876527554D0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2C729-EE10-449B-8CDB-25829AFB2DDD}" type="pres">
      <dgm:prSet presAssocID="{56A1DD99-3A4D-459D-8680-98B85ED2DB56}" presName="composite" presStyleCnt="0"/>
      <dgm:spPr/>
    </dgm:pt>
    <dgm:pt modelId="{76438664-CAB0-4500-9448-012554CF9912}" type="pres">
      <dgm:prSet presAssocID="{56A1DD99-3A4D-459D-8680-98B85ED2DB5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092BA-ED91-4D00-8E1A-A2AAEC6831A4}" type="pres">
      <dgm:prSet presAssocID="{56A1DD99-3A4D-459D-8680-98B85ED2DB56}" presName="descendantText" presStyleLbl="alignAcc1" presStyleIdx="0" presStyleCnt="3" custLinFactNeighborX="664" custLinFactNeighborY="-7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ADB5E-A381-4804-A3C3-BC32E875CB15}" type="pres">
      <dgm:prSet presAssocID="{4F19057B-FFFB-44EF-B45E-7F8EB63B3B8E}" presName="sp" presStyleCnt="0"/>
      <dgm:spPr/>
    </dgm:pt>
    <dgm:pt modelId="{73968301-CC60-4F12-B2C5-DE067FC6ECF5}" type="pres">
      <dgm:prSet presAssocID="{EC18BB88-D691-4C66-A517-99DA21F901B2}" presName="composite" presStyleCnt="0"/>
      <dgm:spPr/>
    </dgm:pt>
    <dgm:pt modelId="{EDD017EB-545D-4796-8FF2-316C7108057A}" type="pres">
      <dgm:prSet presAssocID="{EC18BB88-D691-4C66-A517-99DA21F901B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B21D52-0ECB-4E9A-9FFD-8109199458EE}" type="pres">
      <dgm:prSet presAssocID="{EC18BB88-D691-4C66-A517-99DA21F901B2}" presName="descendantText" presStyleLbl="alignAcc1" presStyleIdx="1" presStyleCnt="3" custLinFactNeighborX="172" custLinFactNeighborY="-4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2E686-5352-4D0A-8D27-01A027395690}" type="pres">
      <dgm:prSet presAssocID="{2F2F04BC-3994-42B4-B512-4574D787494A}" presName="sp" presStyleCnt="0"/>
      <dgm:spPr/>
    </dgm:pt>
    <dgm:pt modelId="{AE310FDD-2BC6-4E4A-B717-7B14FB5399C1}" type="pres">
      <dgm:prSet presAssocID="{BC09E5C4-7C16-4354-B4AE-BEA30E3B47C4}" presName="composite" presStyleCnt="0"/>
      <dgm:spPr/>
    </dgm:pt>
    <dgm:pt modelId="{56ABD078-878C-4D8A-8E07-7A16C3479BDC}" type="pres">
      <dgm:prSet presAssocID="{BC09E5C4-7C16-4354-B4AE-BEA30E3B47C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65D65-3513-43A8-88EA-501A234A8C2F}" type="pres">
      <dgm:prSet presAssocID="{BC09E5C4-7C16-4354-B4AE-BEA30E3B47C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EE9580-55A7-4647-9CEB-7F2E7855FD0E}" type="presOf" srcId="{77677D7E-822A-4076-B5D5-D00DFCD96B8C}" destId="{03365D65-3513-43A8-88EA-501A234A8C2F}" srcOrd="0" destOrd="0" presId="urn:microsoft.com/office/officeart/2005/8/layout/chevron2"/>
    <dgm:cxn modelId="{56AE036B-DB40-416D-80FA-DF182132B8F9}" srcId="{7CA8106D-CF83-4D4A-84E8-876527554D06}" destId="{BC09E5C4-7C16-4354-B4AE-BEA30E3B47C4}" srcOrd="2" destOrd="0" parTransId="{2380BC5A-F907-4276-B0A1-772604E4598C}" sibTransId="{B8CF206A-433D-4EFB-99DE-3CC5282A0CE0}"/>
    <dgm:cxn modelId="{0C9CFCFF-155F-4A1A-9271-A6423B188C5B}" srcId="{7CA8106D-CF83-4D4A-84E8-876527554D06}" destId="{56A1DD99-3A4D-459D-8680-98B85ED2DB56}" srcOrd="0" destOrd="0" parTransId="{261A0BF3-CB83-4EC2-9DC7-47CC8AE130C2}" sibTransId="{4F19057B-FFFB-44EF-B45E-7F8EB63B3B8E}"/>
    <dgm:cxn modelId="{564F558E-E9E8-4248-9C2F-DE185E050298}" srcId="{7CA8106D-CF83-4D4A-84E8-876527554D06}" destId="{EC18BB88-D691-4C66-A517-99DA21F901B2}" srcOrd="1" destOrd="0" parTransId="{DF1C34AD-2672-454E-A71F-5ACF8307587B}" sibTransId="{2F2F04BC-3994-42B4-B512-4574D787494A}"/>
    <dgm:cxn modelId="{060D08B9-374D-428C-B3B8-BA7BC9CDD802}" type="presOf" srcId="{79990EA8-9612-4ACF-9BF6-1AFF6D83DFDA}" destId="{A73092BA-ED91-4D00-8E1A-A2AAEC6831A4}" srcOrd="0" destOrd="0" presId="urn:microsoft.com/office/officeart/2005/8/layout/chevron2"/>
    <dgm:cxn modelId="{84EE9FC3-68C4-4C50-BB9B-79F8173706AB}" srcId="{BC09E5C4-7C16-4354-B4AE-BEA30E3B47C4}" destId="{77677D7E-822A-4076-B5D5-D00DFCD96B8C}" srcOrd="0" destOrd="0" parTransId="{441CE42C-8984-47E9-976C-1EBBFAE12D47}" sibTransId="{FBE70689-B6E9-47DB-95A4-5FC9B1CF2511}"/>
    <dgm:cxn modelId="{17804D05-4E8F-478B-80BC-5CC96292CDC4}" srcId="{56A1DD99-3A4D-459D-8680-98B85ED2DB56}" destId="{79990EA8-9612-4ACF-9BF6-1AFF6D83DFDA}" srcOrd="0" destOrd="0" parTransId="{FF3118A5-C8E8-48FE-854A-CCA9D8331537}" sibTransId="{AA1CA342-F3F2-40BA-ADA9-C45A4C2C516F}"/>
    <dgm:cxn modelId="{CD6CFF04-8E9C-4D1E-8F98-DD464E2F54DD}" type="presOf" srcId="{EC18BB88-D691-4C66-A517-99DA21F901B2}" destId="{EDD017EB-545D-4796-8FF2-316C7108057A}" srcOrd="0" destOrd="0" presId="urn:microsoft.com/office/officeart/2005/8/layout/chevron2"/>
    <dgm:cxn modelId="{D1E82BF7-0E71-4E98-A945-BBA96AFC6A84}" srcId="{EC18BB88-D691-4C66-A517-99DA21F901B2}" destId="{492B6EE5-1DFE-4C62-B973-4FD291A7E4FC}" srcOrd="0" destOrd="0" parTransId="{69B3AB53-1545-4F44-8B9D-68A3E1480C7D}" sibTransId="{0DDE5C99-C232-4C14-B043-2D9D9BB88AD2}"/>
    <dgm:cxn modelId="{44A92A30-7C36-4443-BE94-E4C7BA600949}" type="presOf" srcId="{BC09E5C4-7C16-4354-B4AE-BEA30E3B47C4}" destId="{56ABD078-878C-4D8A-8E07-7A16C3479BDC}" srcOrd="0" destOrd="0" presId="urn:microsoft.com/office/officeart/2005/8/layout/chevron2"/>
    <dgm:cxn modelId="{E1881694-A494-4240-92CF-92A7447498E4}" type="presOf" srcId="{7CA8106D-CF83-4D4A-84E8-876527554D06}" destId="{47CADDE2-2E37-4C6C-B1BC-1FBD6DE3D219}" srcOrd="0" destOrd="0" presId="urn:microsoft.com/office/officeart/2005/8/layout/chevron2"/>
    <dgm:cxn modelId="{EFAD6AE1-CD97-42C0-8449-447E9F85144C}" type="presOf" srcId="{492B6EE5-1DFE-4C62-B973-4FD291A7E4FC}" destId="{60B21D52-0ECB-4E9A-9FFD-8109199458EE}" srcOrd="0" destOrd="0" presId="urn:microsoft.com/office/officeart/2005/8/layout/chevron2"/>
    <dgm:cxn modelId="{063D8E51-7923-425B-9E26-25BB5BA1C0D8}" type="presOf" srcId="{56A1DD99-3A4D-459D-8680-98B85ED2DB56}" destId="{76438664-CAB0-4500-9448-012554CF9912}" srcOrd="0" destOrd="0" presId="urn:microsoft.com/office/officeart/2005/8/layout/chevron2"/>
    <dgm:cxn modelId="{500FB776-A039-4A23-8762-8A4DB4D7CD7F}" type="presParOf" srcId="{47CADDE2-2E37-4C6C-B1BC-1FBD6DE3D219}" destId="{3DF2C729-EE10-449B-8CDB-25829AFB2DDD}" srcOrd="0" destOrd="0" presId="urn:microsoft.com/office/officeart/2005/8/layout/chevron2"/>
    <dgm:cxn modelId="{EF1CAB9A-4D52-42B1-9A1E-8C5DE7F4D911}" type="presParOf" srcId="{3DF2C729-EE10-449B-8CDB-25829AFB2DDD}" destId="{76438664-CAB0-4500-9448-012554CF9912}" srcOrd="0" destOrd="0" presId="urn:microsoft.com/office/officeart/2005/8/layout/chevron2"/>
    <dgm:cxn modelId="{A3777C18-3BC4-48D1-B08A-B79B6BA49C8E}" type="presParOf" srcId="{3DF2C729-EE10-449B-8CDB-25829AFB2DDD}" destId="{A73092BA-ED91-4D00-8E1A-A2AAEC6831A4}" srcOrd="1" destOrd="0" presId="urn:microsoft.com/office/officeart/2005/8/layout/chevron2"/>
    <dgm:cxn modelId="{21978CB3-CA4C-48B8-AA16-7A43367E4E26}" type="presParOf" srcId="{47CADDE2-2E37-4C6C-B1BC-1FBD6DE3D219}" destId="{398ADB5E-A381-4804-A3C3-BC32E875CB15}" srcOrd="1" destOrd="0" presId="urn:microsoft.com/office/officeart/2005/8/layout/chevron2"/>
    <dgm:cxn modelId="{D3372E68-401D-4CDE-A369-8A72138CBD45}" type="presParOf" srcId="{47CADDE2-2E37-4C6C-B1BC-1FBD6DE3D219}" destId="{73968301-CC60-4F12-B2C5-DE067FC6ECF5}" srcOrd="2" destOrd="0" presId="urn:microsoft.com/office/officeart/2005/8/layout/chevron2"/>
    <dgm:cxn modelId="{856A2DCF-DAA6-4C98-A8DC-C6212AE767FC}" type="presParOf" srcId="{73968301-CC60-4F12-B2C5-DE067FC6ECF5}" destId="{EDD017EB-545D-4796-8FF2-316C7108057A}" srcOrd="0" destOrd="0" presId="urn:microsoft.com/office/officeart/2005/8/layout/chevron2"/>
    <dgm:cxn modelId="{C1ECE576-F8F7-4FA7-97A9-19AA6913A166}" type="presParOf" srcId="{73968301-CC60-4F12-B2C5-DE067FC6ECF5}" destId="{60B21D52-0ECB-4E9A-9FFD-8109199458EE}" srcOrd="1" destOrd="0" presId="urn:microsoft.com/office/officeart/2005/8/layout/chevron2"/>
    <dgm:cxn modelId="{DA118E10-006E-4AAF-9BA2-3C9BCFE2A6CD}" type="presParOf" srcId="{47CADDE2-2E37-4C6C-B1BC-1FBD6DE3D219}" destId="{1812E686-5352-4D0A-8D27-01A027395690}" srcOrd="3" destOrd="0" presId="urn:microsoft.com/office/officeart/2005/8/layout/chevron2"/>
    <dgm:cxn modelId="{6048BAFD-463C-4128-A4AB-3632C2396CB0}" type="presParOf" srcId="{47CADDE2-2E37-4C6C-B1BC-1FBD6DE3D219}" destId="{AE310FDD-2BC6-4E4A-B717-7B14FB5399C1}" srcOrd="4" destOrd="0" presId="urn:microsoft.com/office/officeart/2005/8/layout/chevron2"/>
    <dgm:cxn modelId="{3FCB712B-5375-4B70-8610-787F3A3767F3}" type="presParOf" srcId="{AE310FDD-2BC6-4E4A-B717-7B14FB5399C1}" destId="{56ABD078-878C-4D8A-8E07-7A16C3479BDC}" srcOrd="0" destOrd="0" presId="urn:microsoft.com/office/officeart/2005/8/layout/chevron2"/>
    <dgm:cxn modelId="{30D2DC0A-E83D-4ECD-AEAD-07E5C470F768}" type="presParOf" srcId="{AE310FDD-2BC6-4E4A-B717-7B14FB5399C1}" destId="{03365D65-3513-43A8-88EA-501A234A8C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CA8106D-CF83-4D4A-84E8-876527554D06}" type="doc">
      <dgm:prSet loTypeId="urn:microsoft.com/office/officeart/2005/8/layout/chevron2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6A1DD99-3A4D-459D-8680-98B85ED2DB56}">
      <dgm:prSet phldrT="[Текст]" custT="1"/>
      <dgm:spPr/>
      <dgm:t>
        <a:bodyPr/>
        <a:lstStyle/>
        <a:p>
          <a:r>
            <a:rPr lang="ru-RU" sz="6000" dirty="0" smtClean="0"/>
            <a:t>1</a:t>
          </a:r>
          <a:endParaRPr lang="ru-RU" sz="6000" dirty="0"/>
        </a:p>
      </dgm:t>
    </dgm:pt>
    <dgm:pt modelId="{261A0BF3-CB83-4EC2-9DC7-47CC8AE130C2}" type="parTrans" cxnId="{0C9CFCFF-155F-4A1A-9271-A6423B188C5B}">
      <dgm:prSet/>
      <dgm:spPr/>
      <dgm:t>
        <a:bodyPr/>
        <a:lstStyle/>
        <a:p>
          <a:endParaRPr lang="ru-RU"/>
        </a:p>
      </dgm:t>
    </dgm:pt>
    <dgm:pt modelId="{4F19057B-FFFB-44EF-B45E-7F8EB63B3B8E}" type="sibTrans" cxnId="{0C9CFCFF-155F-4A1A-9271-A6423B188C5B}">
      <dgm:prSet/>
      <dgm:spPr/>
      <dgm:t>
        <a:bodyPr/>
        <a:lstStyle/>
        <a:p>
          <a:endParaRPr lang="ru-RU"/>
        </a:p>
      </dgm:t>
    </dgm:pt>
    <dgm:pt modelId="{79990EA8-9612-4ACF-9BF6-1AFF6D83DFDA}">
      <dgm:prSet phldrT="[Текст]"/>
      <dgm:spPr/>
      <dgm:t>
        <a:bodyPr/>
        <a:lstStyle/>
        <a:p>
          <a:r>
            <a:rPr lang="ru-RU" dirty="0" smtClean="0"/>
            <a:t>Нет</a:t>
          </a:r>
          <a:endParaRPr lang="ru-RU" dirty="0"/>
        </a:p>
      </dgm:t>
    </dgm:pt>
    <dgm:pt modelId="{FF3118A5-C8E8-48FE-854A-CCA9D8331537}" type="parTrans" cxnId="{17804D05-4E8F-478B-80BC-5CC96292CDC4}">
      <dgm:prSet/>
      <dgm:spPr/>
      <dgm:t>
        <a:bodyPr/>
        <a:lstStyle/>
        <a:p>
          <a:endParaRPr lang="ru-RU"/>
        </a:p>
      </dgm:t>
    </dgm:pt>
    <dgm:pt modelId="{AA1CA342-F3F2-40BA-ADA9-C45A4C2C516F}" type="sibTrans" cxnId="{17804D05-4E8F-478B-80BC-5CC96292CDC4}">
      <dgm:prSet/>
      <dgm:spPr/>
      <dgm:t>
        <a:bodyPr/>
        <a:lstStyle/>
        <a:p>
          <a:endParaRPr lang="ru-RU"/>
        </a:p>
      </dgm:t>
    </dgm:pt>
    <dgm:pt modelId="{EC18BB88-D691-4C66-A517-99DA21F901B2}">
      <dgm:prSet phldrT="[Текст]" custT="1"/>
      <dgm:spPr/>
      <dgm:t>
        <a:bodyPr/>
        <a:lstStyle/>
        <a:p>
          <a:r>
            <a:rPr lang="ru-RU" sz="6000" dirty="0" smtClean="0"/>
            <a:t>2</a:t>
          </a:r>
          <a:endParaRPr lang="ru-RU" sz="6000" dirty="0"/>
        </a:p>
      </dgm:t>
    </dgm:pt>
    <dgm:pt modelId="{DF1C34AD-2672-454E-A71F-5ACF8307587B}" type="parTrans" cxnId="{564F558E-E9E8-4248-9C2F-DE185E050298}">
      <dgm:prSet/>
      <dgm:spPr/>
      <dgm:t>
        <a:bodyPr/>
        <a:lstStyle/>
        <a:p>
          <a:endParaRPr lang="ru-RU"/>
        </a:p>
      </dgm:t>
    </dgm:pt>
    <dgm:pt modelId="{2F2F04BC-3994-42B4-B512-4574D787494A}" type="sibTrans" cxnId="{564F558E-E9E8-4248-9C2F-DE185E050298}">
      <dgm:prSet/>
      <dgm:spPr/>
      <dgm:t>
        <a:bodyPr/>
        <a:lstStyle/>
        <a:p>
          <a:endParaRPr lang="ru-RU"/>
        </a:p>
      </dgm:t>
    </dgm:pt>
    <dgm:pt modelId="{492B6EE5-1DFE-4C62-B973-4FD291A7E4FC}">
      <dgm:prSet phldrT="[Текст]"/>
      <dgm:spPr/>
      <dgm:t>
        <a:bodyPr/>
        <a:lstStyle/>
        <a:p>
          <a:r>
            <a:rPr lang="ru-RU" dirty="0" smtClean="0"/>
            <a:t>Разрешено, ребёнка до 7 лет на дополнительном сидении</a:t>
          </a:r>
          <a:endParaRPr lang="ru-RU" dirty="0"/>
        </a:p>
      </dgm:t>
    </dgm:pt>
    <dgm:pt modelId="{69B3AB53-1545-4F44-8B9D-68A3E1480C7D}" type="parTrans" cxnId="{D1E82BF7-0E71-4E98-A945-BBA96AFC6A84}">
      <dgm:prSet/>
      <dgm:spPr/>
      <dgm:t>
        <a:bodyPr/>
        <a:lstStyle/>
        <a:p>
          <a:endParaRPr lang="ru-RU"/>
        </a:p>
      </dgm:t>
    </dgm:pt>
    <dgm:pt modelId="{0DDE5C99-C232-4C14-B043-2D9D9BB88AD2}" type="sibTrans" cxnId="{D1E82BF7-0E71-4E98-A945-BBA96AFC6A84}">
      <dgm:prSet/>
      <dgm:spPr/>
      <dgm:t>
        <a:bodyPr/>
        <a:lstStyle/>
        <a:p>
          <a:endParaRPr lang="ru-RU"/>
        </a:p>
      </dgm:t>
    </dgm:pt>
    <dgm:pt modelId="{BC09E5C4-7C16-4354-B4AE-BEA30E3B47C4}">
      <dgm:prSet phldrT="[Текст]" custT="1"/>
      <dgm:spPr/>
      <dgm:t>
        <a:bodyPr/>
        <a:lstStyle/>
        <a:p>
          <a:r>
            <a:rPr lang="ru-RU" sz="6000" dirty="0" smtClean="0"/>
            <a:t>3</a:t>
          </a:r>
          <a:endParaRPr lang="ru-RU" sz="6000" dirty="0"/>
        </a:p>
      </dgm:t>
    </dgm:pt>
    <dgm:pt modelId="{2380BC5A-F907-4276-B0A1-772604E4598C}" type="parTrans" cxnId="{56AE036B-DB40-416D-80FA-DF182132B8F9}">
      <dgm:prSet/>
      <dgm:spPr/>
      <dgm:t>
        <a:bodyPr/>
        <a:lstStyle/>
        <a:p>
          <a:endParaRPr lang="ru-RU"/>
        </a:p>
      </dgm:t>
    </dgm:pt>
    <dgm:pt modelId="{B8CF206A-433D-4EFB-99DE-3CC5282A0CE0}" type="sibTrans" cxnId="{56AE036B-DB40-416D-80FA-DF182132B8F9}">
      <dgm:prSet/>
      <dgm:spPr/>
      <dgm:t>
        <a:bodyPr/>
        <a:lstStyle/>
        <a:p>
          <a:endParaRPr lang="ru-RU"/>
        </a:p>
      </dgm:t>
    </dgm:pt>
    <dgm:pt modelId="{77677D7E-822A-4076-B5D5-D00DFCD96B8C}">
      <dgm:prSet phldrT="[Текст]"/>
      <dgm:spPr/>
      <dgm:t>
        <a:bodyPr/>
        <a:lstStyle/>
        <a:p>
          <a:r>
            <a:rPr lang="ru-RU" dirty="0" smtClean="0"/>
            <a:t>Разрешено, на раме</a:t>
          </a:r>
          <a:endParaRPr lang="ru-RU" dirty="0"/>
        </a:p>
      </dgm:t>
    </dgm:pt>
    <dgm:pt modelId="{441CE42C-8984-47E9-976C-1EBBFAE12D47}" type="parTrans" cxnId="{84EE9FC3-68C4-4C50-BB9B-79F8173706AB}">
      <dgm:prSet/>
      <dgm:spPr/>
      <dgm:t>
        <a:bodyPr/>
        <a:lstStyle/>
        <a:p>
          <a:endParaRPr lang="ru-RU"/>
        </a:p>
      </dgm:t>
    </dgm:pt>
    <dgm:pt modelId="{FBE70689-B6E9-47DB-95A4-5FC9B1CF2511}" type="sibTrans" cxnId="{84EE9FC3-68C4-4C50-BB9B-79F8173706AB}">
      <dgm:prSet/>
      <dgm:spPr/>
      <dgm:t>
        <a:bodyPr/>
        <a:lstStyle/>
        <a:p>
          <a:endParaRPr lang="ru-RU"/>
        </a:p>
      </dgm:t>
    </dgm:pt>
    <dgm:pt modelId="{47CADDE2-2E37-4C6C-B1BC-1FBD6DE3D219}" type="pres">
      <dgm:prSet presAssocID="{7CA8106D-CF83-4D4A-84E8-876527554D0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2C729-EE10-449B-8CDB-25829AFB2DDD}" type="pres">
      <dgm:prSet presAssocID="{56A1DD99-3A4D-459D-8680-98B85ED2DB56}" presName="composite" presStyleCnt="0"/>
      <dgm:spPr/>
    </dgm:pt>
    <dgm:pt modelId="{76438664-CAB0-4500-9448-012554CF9912}" type="pres">
      <dgm:prSet presAssocID="{56A1DD99-3A4D-459D-8680-98B85ED2DB5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092BA-ED91-4D00-8E1A-A2AAEC6831A4}" type="pres">
      <dgm:prSet presAssocID="{56A1DD99-3A4D-459D-8680-98B85ED2DB56}" presName="descendantText" presStyleLbl="alignAcc1" presStyleIdx="0" presStyleCnt="3" custLinFactNeighborX="664" custLinFactNeighborY="-7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ADB5E-A381-4804-A3C3-BC32E875CB15}" type="pres">
      <dgm:prSet presAssocID="{4F19057B-FFFB-44EF-B45E-7F8EB63B3B8E}" presName="sp" presStyleCnt="0"/>
      <dgm:spPr/>
    </dgm:pt>
    <dgm:pt modelId="{73968301-CC60-4F12-B2C5-DE067FC6ECF5}" type="pres">
      <dgm:prSet presAssocID="{EC18BB88-D691-4C66-A517-99DA21F901B2}" presName="composite" presStyleCnt="0"/>
      <dgm:spPr/>
    </dgm:pt>
    <dgm:pt modelId="{EDD017EB-545D-4796-8FF2-316C7108057A}" type="pres">
      <dgm:prSet presAssocID="{EC18BB88-D691-4C66-A517-99DA21F901B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B21D52-0ECB-4E9A-9FFD-8109199458EE}" type="pres">
      <dgm:prSet presAssocID="{EC18BB88-D691-4C66-A517-99DA21F901B2}" presName="descendantText" presStyleLbl="alignAcc1" presStyleIdx="1" presStyleCnt="3" custLinFactNeighborX="172" custLinFactNeighborY="-4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2E686-5352-4D0A-8D27-01A027395690}" type="pres">
      <dgm:prSet presAssocID="{2F2F04BC-3994-42B4-B512-4574D787494A}" presName="sp" presStyleCnt="0"/>
      <dgm:spPr/>
    </dgm:pt>
    <dgm:pt modelId="{AE310FDD-2BC6-4E4A-B717-7B14FB5399C1}" type="pres">
      <dgm:prSet presAssocID="{BC09E5C4-7C16-4354-B4AE-BEA30E3B47C4}" presName="composite" presStyleCnt="0"/>
      <dgm:spPr/>
    </dgm:pt>
    <dgm:pt modelId="{56ABD078-878C-4D8A-8E07-7A16C3479BDC}" type="pres">
      <dgm:prSet presAssocID="{BC09E5C4-7C16-4354-B4AE-BEA30E3B47C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65D65-3513-43A8-88EA-501A234A8C2F}" type="pres">
      <dgm:prSet presAssocID="{BC09E5C4-7C16-4354-B4AE-BEA30E3B47C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8A3282-816E-4B80-84E2-D97BCCAF2FE9}" type="presOf" srcId="{BC09E5C4-7C16-4354-B4AE-BEA30E3B47C4}" destId="{56ABD078-878C-4D8A-8E07-7A16C3479BDC}" srcOrd="0" destOrd="0" presId="urn:microsoft.com/office/officeart/2005/8/layout/chevron2"/>
    <dgm:cxn modelId="{56AE036B-DB40-416D-80FA-DF182132B8F9}" srcId="{7CA8106D-CF83-4D4A-84E8-876527554D06}" destId="{BC09E5C4-7C16-4354-B4AE-BEA30E3B47C4}" srcOrd="2" destOrd="0" parTransId="{2380BC5A-F907-4276-B0A1-772604E4598C}" sibTransId="{B8CF206A-433D-4EFB-99DE-3CC5282A0CE0}"/>
    <dgm:cxn modelId="{0C9CFCFF-155F-4A1A-9271-A6423B188C5B}" srcId="{7CA8106D-CF83-4D4A-84E8-876527554D06}" destId="{56A1DD99-3A4D-459D-8680-98B85ED2DB56}" srcOrd="0" destOrd="0" parTransId="{261A0BF3-CB83-4EC2-9DC7-47CC8AE130C2}" sibTransId="{4F19057B-FFFB-44EF-B45E-7F8EB63B3B8E}"/>
    <dgm:cxn modelId="{564F558E-E9E8-4248-9C2F-DE185E050298}" srcId="{7CA8106D-CF83-4D4A-84E8-876527554D06}" destId="{EC18BB88-D691-4C66-A517-99DA21F901B2}" srcOrd="1" destOrd="0" parTransId="{DF1C34AD-2672-454E-A71F-5ACF8307587B}" sibTransId="{2F2F04BC-3994-42B4-B512-4574D787494A}"/>
    <dgm:cxn modelId="{B4B41767-1506-4FBA-992C-FBC5936E3543}" type="presOf" srcId="{77677D7E-822A-4076-B5D5-D00DFCD96B8C}" destId="{03365D65-3513-43A8-88EA-501A234A8C2F}" srcOrd="0" destOrd="0" presId="urn:microsoft.com/office/officeart/2005/8/layout/chevron2"/>
    <dgm:cxn modelId="{84EE9FC3-68C4-4C50-BB9B-79F8173706AB}" srcId="{BC09E5C4-7C16-4354-B4AE-BEA30E3B47C4}" destId="{77677D7E-822A-4076-B5D5-D00DFCD96B8C}" srcOrd="0" destOrd="0" parTransId="{441CE42C-8984-47E9-976C-1EBBFAE12D47}" sibTransId="{FBE70689-B6E9-47DB-95A4-5FC9B1CF2511}"/>
    <dgm:cxn modelId="{17804D05-4E8F-478B-80BC-5CC96292CDC4}" srcId="{56A1DD99-3A4D-459D-8680-98B85ED2DB56}" destId="{79990EA8-9612-4ACF-9BF6-1AFF6D83DFDA}" srcOrd="0" destOrd="0" parTransId="{FF3118A5-C8E8-48FE-854A-CCA9D8331537}" sibTransId="{AA1CA342-F3F2-40BA-ADA9-C45A4C2C516F}"/>
    <dgm:cxn modelId="{D1E82BF7-0E71-4E98-A945-BBA96AFC6A84}" srcId="{EC18BB88-D691-4C66-A517-99DA21F901B2}" destId="{492B6EE5-1DFE-4C62-B973-4FD291A7E4FC}" srcOrd="0" destOrd="0" parTransId="{69B3AB53-1545-4F44-8B9D-68A3E1480C7D}" sibTransId="{0DDE5C99-C232-4C14-B043-2D9D9BB88AD2}"/>
    <dgm:cxn modelId="{5AFCE0E6-BEDD-4A7A-BB53-586C7ED45144}" type="presOf" srcId="{7CA8106D-CF83-4D4A-84E8-876527554D06}" destId="{47CADDE2-2E37-4C6C-B1BC-1FBD6DE3D219}" srcOrd="0" destOrd="0" presId="urn:microsoft.com/office/officeart/2005/8/layout/chevron2"/>
    <dgm:cxn modelId="{5F4664B1-DEC6-49FC-BC88-0C880DCE0687}" type="presOf" srcId="{56A1DD99-3A4D-459D-8680-98B85ED2DB56}" destId="{76438664-CAB0-4500-9448-012554CF9912}" srcOrd="0" destOrd="0" presId="urn:microsoft.com/office/officeart/2005/8/layout/chevron2"/>
    <dgm:cxn modelId="{39FB2190-15E7-4D16-A4A9-46045E84F6FA}" type="presOf" srcId="{EC18BB88-D691-4C66-A517-99DA21F901B2}" destId="{EDD017EB-545D-4796-8FF2-316C7108057A}" srcOrd="0" destOrd="0" presId="urn:microsoft.com/office/officeart/2005/8/layout/chevron2"/>
    <dgm:cxn modelId="{888E7BDE-E476-4F5C-BBBF-82E505A49557}" type="presOf" srcId="{492B6EE5-1DFE-4C62-B973-4FD291A7E4FC}" destId="{60B21D52-0ECB-4E9A-9FFD-8109199458EE}" srcOrd="0" destOrd="0" presId="urn:microsoft.com/office/officeart/2005/8/layout/chevron2"/>
    <dgm:cxn modelId="{382068BB-69D2-49A5-A53C-AB95B8DC8798}" type="presOf" srcId="{79990EA8-9612-4ACF-9BF6-1AFF6D83DFDA}" destId="{A73092BA-ED91-4D00-8E1A-A2AAEC6831A4}" srcOrd="0" destOrd="0" presId="urn:microsoft.com/office/officeart/2005/8/layout/chevron2"/>
    <dgm:cxn modelId="{95766B1B-C79E-47C4-BE15-81E39AE42AF8}" type="presParOf" srcId="{47CADDE2-2E37-4C6C-B1BC-1FBD6DE3D219}" destId="{3DF2C729-EE10-449B-8CDB-25829AFB2DDD}" srcOrd="0" destOrd="0" presId="urn:microsoft.com/office/officeart/2005/8/layout/chevron2"/>
    <dgm:cxn modelId="{1AE76DED-EAAC-4037-8E4A-7285AB692FF3}" type="presParOf" srcId="{3DF2C729-EE10-449B-8CDB-25829AFB2DDD}" destId="{76438664-CAB0-4500-9448-012554CF9912}" srcOrd="0" destOrd="0" presId="urn:microsoft.com/office/officeart/2005/8/layout/chevron2"/>
    <dgm:cxn modelId="{43191DA4-0B1D-4A13-81A5-6B99F2F700DB}" type="presParOf" srcId="{3DF2C729-EE10-449B-8CDB-25829AFB2DDD}" destId="{A73092BA-ED91-4D00-8E1A-A2AAEC6831A4}" srcOrd="1" destOrd="0" presId="urn:microsoft.com/office/officeart/2005/8/layout/chevron2"/>
    <dgm:cxn modelId="{0E6F5B65-5C38-4443-8BC4-BB23789FE97E}" type="presParOf" srcId="{47CADDE2-2E37-4C6C-B1BC-1FBD6DE3D219}" destId="{398ADB5E-A381-4804-A3C3-BC32E875CB15}" srcOrd="1" destOrd="0" presId="urn:microsoft.com/office/officeart/2005/8/layout/chevron2"/>
    <dgm:cxn modelId="{C34CBD17-256C-43A2-A96F-75FFCA198C85}" type="presParOf" srcId="{47CADDE2-2E37-4C6C-B1BC-1FBD6DE3D219}" destId="{73968301-CC60-4F12-B2C5-DE067FC6ECF5}" srcOrd="2" destOrd="0" presId="urn:microsoft.com/office/officeart/2005/8/layout/chevron2"/>
    <dgm:cxn modelId="{01E23DE7-000E-4C62-9C77-42D9F48B22BC}" type="presParOf" srcId="{73968301-CC60-4F12-B2C5-DE067FC6ECF5}" destId="{EDD017EB-545D-4796-8FF2-316C7108057A}" srcOrd="0" destOrd="0" presId="urn:microsoft.com/office/officeart/2005/8/layout/chevron2"/>
    <dgm:cxn modelId="{63F199DF-A0FF-4CDC-989B-6534843E043E}" type="presParOf" srcId="{73968301-CC60-4F12-B2C5-DE067FC6ECF5}" destId="{60B21D52-0ECB-4E9A-9FFD-8109199458EE}" srcOrd="1" destOrd="0" presId="urn:microsoft.com/office/officeart/2005/8/layout/chevron2"/>
    <dgm:cxn modelId="{6AF2D1D6-D06B-4BBF-8FB8-347487E14D78}" type="presParOf" srcId="{47CADDE2-2E37-4C6C-B1BC-1FBD6DE3D219}" destId="{1812E686-5352-4D0A-8D27-01A027395690}" srcOrd="3" destOrd="0" presId="urn:microsoft.com/office/officeart/2005/8/layout/chevron2"/>
    <dgm:cxn modelId="{4FD71572-E694-4C97-BCF0-AD5AC16C7B6B}" type="presParOf" srcId="{47CADDE2-2E37-4C6C-B1BC-1FBD6DE3D219}" destId="{AE310FDD-2BC6-4E4A-B717-7B14FB5399C1}" srcOrd="4" destOrd="0" presId="urn:microsoft.com/office/officeart/2005/8/layout/chevron2"/>
    <dgm:cxn modelId="{AE9FE3B6-86F6-43E4-BD3C-E03F351184DC}" type="presParOf" srcId="{AE310FDD-2BC6-4E4A-B717-7B14FB5399C1}" destId="{56ABD078-878C-4D8A-8E07-7A16C3479BDC}" srcOrd="0" destOrd="0" presId="urn:microsoft.com/office/officeart/2005/8/layout/chevron2"/>
    <dgm:cxn modelId="{2BD583C3-7B85-4BA4-B041-90EAAF9CB451}" type="presParOf" srcId="{AE310FDD-2BC6-4E4A-B717-7B14FB5399C1}" destId="{03365D65-3513-43A8-88EA-501A234A8C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0FD467-6FF0-4621-B94F-89B18FD6CC33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6AC263-CA66-4B3D-86DB-6E9764202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62D7F-090C-4B89-AFCA-50AFD85618AA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414C5-9F25-4136-8A71-C86D5E99B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1D179-8365-487E-B9AC-313749FBE5BB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B8062-9720-497B-9047-9F709C5B5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B7F83-787A-4D47-812B-F80B938526C3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A04C7-5776-48A7-ABE7-6339120D3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F639-C332-424E-BC44-87F2DC5ACAB8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E97D5-49F0-47D9-8300-46C197C0D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ADF96-458B-4747-922F-36123D97D9C6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889E4-D281-4C13-9642-44373F009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D5981-3DE7-48A3-B08D-6FE3318D5081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1C838-1A08-413C-B09E-1485349D7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2611E-8889-4A57-9105-A36B071AF3F7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0C6AA-6D84-4F44-B8D9-EB9069301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FA4D7-FA17-4A11-8B5D-BF7D29E611DA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E9D59-AAA2-482B-BD2B-1D820A073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0899B-2AD1-4E95-AAA0-DE9B204BACDC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085D4-2B45-4725-A74F-9C3DD789D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0CC89-FCF6-404B-8C94-F6685AEEA111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0FFDF-FC78-44A5-BE8B-187C753B7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D0EC42-FDC5-40D7-A195-C44662CE02D3}" type="datetimeFigureOut">
              <a:rPr lang="ru-RU"/>
              <a:pPr>
                <a:defRPr/>
              </a:pPr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3FF21A-E9C1-48D1-AEEB-D78105EA3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763713" y="620713"/>
            <a:ext cx="5991225" cy="8318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Презентация к мастер-классу</a:t>
            </a: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1331913" y="5661025"/>
            <a:ext cx="3816350" cy="282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Подготовила: Борщева Е.А.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9058" y="2571744"/>
            <a:ext cx="1428760" cy="2400657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71563" y="1428750"/>
            <a:ext cx="8255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Monotype Corsiva" pitchFamily="66" charset="0"/>
              </a:rPr>
              <a:t>Разрешено ли перевозить пассажира на велосипеде?  </a:t>
            </a:r>
          </a:p>
          <a:p>
            <a:endParaRPr lang="ru-RU" sz="3200">
              <a:latin typeface="Monotype Corsiva" pitchFamily="66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571604" y="2214554"/>
          <a:ext cx="6096000" cy="434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" grpId="0"/>
      <p:bldGraphic spid="3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85784" y="1785926"/>
            <a:ext cx="11249014" cy="2431435"/>
          </a:xfrm>
          <a:prstGeom prst="rect">
            <a:avLst/>
          </a:prstGeom>
          <a:noFill/>
        </p:spPr>
        <p:txBody>
          <a:bodyPr>
            <a:spAutoFit/>
            <a:scene3d>
              <a:camera prst="perspectiveContrastingRightFacing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hardEdg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Четвёртый конкурс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«Поэтический»</a:t>
            </a:r>
            <a:endParaRPr lang="ru-RU" sz="72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23554" name="Picture 2" descr="&amp;Acy;&amp;ncy;&amp;icy;&amp;mcy;&amp;acy;&amp;shcy;&amp;kcy;&amp;icy; &amp;Lcy;&amp;yucy;&amp;dcy;&amp;i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4429125"/>
            <a:ext cx="21431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14563" y="1428750"/>
            <a:ext cx="62865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Красным глазом светофор </a:t>
            </a:r>
            <a:b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На меня смотрел в упор. </a:t>
            </a:r>
            <a:b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Я стоял и молча ждал, </a:t>
            </a:r>
            <a:b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Потому что точно знал: </a:t>
            </a:r>
            <a:b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/>
            </a:r>
            <a:b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Если красный свет горит, </a:t>
            </a:r>
            <a:b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Пешеход всегда стоит. </a:t>
            </a:r>
            <a:b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Если видишь красный свет, </a:t>
            </a:r>
            <a:b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Это значит – хода нет! </a:t>
            </a:r>
            <a:r>
              <a:rPr lang="ru-RU" sz="1600">
                <a:ea typeface="Times New Roman" pitchFamily="18" charset="0"/>
                <a:cs typeface="Arial" charset="0"/>
              </a:rPr>
              <a:t/>
            </a:r>
            <a:br>
              <a:rPr lang="ru-RU" sz="1600">
                <a:ea typeface="Times New Roman" pitchFamily="18" charset="0"/>
                <a:cs typeface="Arial" charset="0"/>
              </a:rPr>
            </a:br>
            <a:r>
              <a:rPr lang="ru-RU" sz="1600">
                <a:ea typeface="Times New Roman" pitchFamily="18" charset="0"/>
                <a:cs typeface="Arial" charset="0"/>
              </a:rPr>
              <a:t/>
            </a:r>
            <a:br>
              <a:rPr lang="ru-RU" sz="1600">
                <a:ea typeface="Times New Roman" pitchFamily="18" charset="0"/>
                <a:cs typeface="Arial" charset="0"/>
              </a:rPr>
            </a:br>
            <a:endParaRPr lang="ru-RU" sz="800">
              <a:ea typeface="Times New Roman" pitchFamily="18" charset="0"/>
              <a:cs typeface="Arial" charset="0"/>
            </a:endParaRPr>
          </a:p>
          <a:p>
            <a:pPr eaLnBrk="0" hangingPunct="0"/>
            <a:endParaRPr lang="ru-RU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071688" y="1285875"/>
            <a:ext cx="542925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  <a:t>На дороге целый день </a:t>
            </a:r>
            <a:b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  <a:t>Сильное движение, </a:t>
            </a:r>
            <a:b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  <a:t>Не остановить поток </a:t>
            </a:r>
            <a:b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  <a:t>Даже на мгновение. </a:t>
            </a:r>
            <a:b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  <a:t/>
            </a:r>
            <a:b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  <a:t>Чтобы не случилось </a:t>
            </a:r>
            <a:b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  <a:t>Опасных столкновений, </a:t>
            </a:r>
            <a:b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  <a:t>Существуют Правила </a:t>
            </a:r>
            <a:b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</a:br>
            <a:r>
              <a:rPr lang="ru-RU" sz="3600">
                <a:solidFill>
                  <a:srgbClr val="7030A0"/>
                </a:solidFill>
                <a:ea typeface="Times New Roman" pitchFamily="18" charset="0"/>
                <a:cs typeface="Arial" charset="0"/>
              </a:rPr>
              <a:t>Дорожного движения.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000240"/>
            <a:ext cx="8962966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perspectiveContrastingRightFacing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hardEdg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Музыкальная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пауза</a:t>
            </a:r>
            <a:endParaRPr lang="ru-RU" sz="72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26626" name="Picture 2" descr="&amp;Acy;&amp;ncy;&amp;icy;&amp;mcy;&amp;acy;&amp;shcy;&amp;kcy;&amp;icy; &amp;Lcy;&amp;yucy;&amp;dcy;&amp;i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4214813"/>
            <a:ext cx="2578100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813" y="1841500"/>
            <a:ext cx="8072437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Никогда, нигде не забывай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Пешеходом быть  внимательным, хорошим: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На проезжей части не играй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И на тротуаре не толкай прохожих!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И тогда, наверняка, не получишь синяка,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И считать тебе не надо будет шишек.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Даже строгий постовой, старый или молодой,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Станет другом для девчонок и мальчишек.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28750" y="1071563"/>
            <a:ext cx="7667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C00000"/>
                </a:solidFill>
                <a:latin typeface="Monotype Corsiva" pitchFamily="66" charset="0"/>
              </a:rPr>
              <a:t>На мелодию песни «Улыбка»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813" y="1841500"/>
            <a:ext cx="8072437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Мимо белых полосок «Переход»,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Мимо красных сигналов светофора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>
                <a:solidFill>
                  <a:schemeClr val="tx2">
                    <a:lumMod val="50000"/>
                  </a:schemeClr>
                </a:solidFill>
                <a:latin typeface="+mn-lt"/>
              </a:rPr>
              <a:t>Пешеход невнимательный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идёт, 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Попадает в беду он очень скоро.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Пешеход – для водителей загадка.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Пешеход, что ж ты мчишься без оглядки?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Жизнью не рискуй, пожалуйста, пешеход,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Если рядышком находится переход! 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28750" y="1071563"/>
            <a:ext cx="7467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C00000"/>
                </a:solidFill>
                <a:latin typeface="Monotype Corsiva" pitchFamily="66" charset="0"/>
              </a:rPr>
              <a:t>На мелодию песни «Облака»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1034" y="2143116"/>
            <a:ext cx="8962966" cy="2431435"/>
          </a:xfrm>
          <a:prstGeom prst="rect">
            <a:avLst/>
          </a:prstGeom>
          <a:noFill/>
        </p:spPr>
        <p:txBody>
          <a:bodyPr>
            <a:spAutoFit/>
            <a:scene3d>
              <a:camera prst="perspectiveContrastingRightFacing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hardEdg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Пятый конкурс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«Сказочный»</a:t>
            </a:r>
            <a:endParaRPr lang="ru-RU" sz="72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29698" name="Picture 2" descr="&amp;Acy;&amp;ncy;&amp;icy;&amp;mcy;&amp;acy;&amp;shcy;&amp;kcy;&amp;icy; &amp;Mcy;&amp;ucy;&amp;lcy;&amp;softcy;&amp;tcy;&amp;yacy;&amp;shcy;&amp;kcy;&amp;i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344988"/>
            <a:ext cx="1643063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&amp;Acy;&amp;ncy;&amp;icy;&amp;mcy;&amp;acy;&amp;shcy;&amp;kcy;&amp;icy; &amp;lcy;&amp;yucy;&amp;dcy;&amp;icy;, &amp;acy;&amp;ncy;&amp;icy;&amp;mcy;&amp;acy;&amp;shcy;&amp;kcy;&amp;icy; &amp;lcy;&amp;yucy;&amp;dcy;&amp;iecy;&amp;jcy;, &amp;rcy;&amp;acy;&amp;zcy;&amp;ncy;&amp;ycy;&amp;iecy; &amp;acy;&amp;ncy;&amp;icy;&amp;mcy;&amp;acy;&amp;shcy;&amp;kcy;&amp;icy; | Smayli.ru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1214438"/>
            <a:ext cx="12573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6" descr="&amp;Acy;&amp;ncy;&amp;icy;&amp;mcy;&amp;acy;&amp;shcy;&amp;kcy;&amp;icy; &amp;mcy;&amp;acy;&amp;shcy;&amp;icy;&amp;ncy;, &amp;acy;&amp;ncy;&amp;icy;&amp;mcy;&amp;acy;&amp;shcy;&amp;kcy;&amp;icy; &amp;tcy;&amp;rcy;&amp;acy;&amp;ncy;&amp;scy;&amp;pcy;&amp;ocy;&amp;rcy;&amp;tcy;, &amp;acy;&amp;ncy;&amp;icy;&amp;mcy;&amp;acy;&amp;shcy;&amp;kcy;&amp;icy; &amp;tcy;&amp;rcy;&amp;acy;&amp;ncy;&amp;scy;&amp;pcy;&amp;ocy;&amp;rcy;&amp;tcy;&amp;acy; | Smayli.ru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3978275"/>
            <a:ext cx="25717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1034" y="1643050"/>
            <a:ext cx="8962966" cy="3539430"/>
          </a:xfrm>
          <a:prstGeom prst="rect">
            <a:avLst/>
          </a:prstGeom>
          <a:noFill/>
        </p:spPr>
        <p:txBody>
          <a:bodyPr>
            <a:spAutoFit/>
            <a:scene3d>
              <a:camera prst="perspectiveContrastingRightFacing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hardEdg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Шестой конкурс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«Азбука дорожных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знаков»</a:t>
            </a:r>
            <a:endParaRPr lang="ru-RU" sz="72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30722" name="Picture 2" descr="http://i27.fastpic.ru/big/2012/0201/36/5de9d7cd5025af560e98b844520acb3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4286250"/>
            <a:ext cx="2095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714500" y="1071563"/>
            <a:ext cx="6096000" cy="5638800"/>
            <a:chOff x="1714480" y="1071546"/>
            <a:chExt cx="6095666" cy="5638238"/>
          </a:xfrm>
        </p:grpSpPr>
        <p:pic>
          <p:nvPicPr>
            <p:cNvPr id="10242" name="Picture 2" descr="http://yk-news.kz/sites/default/files/photo_in_news/ostorozhno,%20deti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14480" y="1071546"/>
              <a:ext cx="6095666" cy="47144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3428992" y="5786454"/>
              <a:ext cx="2393925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  <a:latin typeface="+mn-lt"/>
                </a:rPr>
                <a:t>«Дети»</a:t>
              </a:r>
              <a:endPara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643050"/>
            <a:ext cx="10606072" cy="2431435"/>
          </a:xfrm>
          <a:prstGeom prst="rect">
            <a:avLst/>
          </a:prstGeom>
          <a:noFill/>
        </p:spPr>
        <p:txBody>
          <a:bodyPr>
            <a:spAutoFit/>
            <a:scene3d>
              <a:camera prst="perspectiveContrastingRightFacing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hardEdg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Первый конкурс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«Название команды»</a:t>
            </a:r>
            <a:endParaRPr lang="ru-RU" sz="72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14338" name="Picture 4" descr="&amp;Tcy;&amp;rcy;&amp;iecy;&amp;khcy;&amp;mcy;&amp;iecy;&amp;rcy;&amp;ncy;&amp;ycy;&amp;iecy; &amp;acy;&amp;ncy;&amp;icy;&amp;mcy;&amp;acy;&amp;shcy;&amp;kcy;&amp;icy;, &amp;tcy;&amp;rcy;&amp;iecy;&amp;khcy;&amp;mcy;&amp;iecy;&amp;rcy;&amp;ncy;&amp;ycy;&amp;iecy; &amp;kcy;&amp;acy;&amp;rcy;&amp;tcy;&amp;icy;&amp;ncy;&amp;kcy;&amp;icy; &amp;acy;&amp;ncy;&amp;icy;&amp;mcy;&amp;acy;&amp;shcy;&amp;kcy;&amp;icy; | Smayli.ru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4143375"/>
            <a:ext cx="2214562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571500" y="1143000"/>
            <a:ext cx="8016875" cy="5424488"/>
            <a:chOff x="571472" y="1142984"/>
            <a:chExt cx="8016233" cy="5423924"/>
          </a:xfrm>
        </p:grpSpPr>
        <p:pic>
          <p:nvPicPr>
            <p:cNvPr id="9218" name="Picture 2" descr="http://cs10778.userapi.com/g31792262/a_33c10d64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57267" y="1142984"/>
              <a:ext cx="4428770" cy="44286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571472" y="5643578"/>
              <a:ext cx="801623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  <a:latin typeface="+mn-lt"/>
                </a:rPr>
                <a:t>«Велосипедная дорожка»</a:t>
              </a:r>
              <a:endPara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000125" y="1071563"/>
            <a:ext cx="7535863" cy="5281612"/>
            <a:chOff x="1000100" y="1071546"/>
            <a:chExt cx="7535461" cy="5281048"/>
          </a:xfrm>
        </p:grpSpPr>
        <p:pic>
          <p:nvPicPr>
            <p:cNvPr id="8194" name="Picture 2" descr="http://www.jcar-city.ru/images/stories/zn/0007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00208" y="1071546"/>
              <a:ext cx="4386028" cy="42857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1000100" y="5429264"/>
              <a:ext cx="7535461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  <a:latin typeface="+mn-lt"/>
                </a:rPr>
                <a:t>«Движение запрещено»</a:t>
              </a:r>
              <a:endPara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714500" y="1071563"/>
            <a:ext cx="6096000" cy="5638800"/>
            <a:chOff x="1714480" y="1071546"/>
            <a:chExt cx="6095666" cy="5638238"/>
          </a:xfrm>
        </p:grpSpPr>
        <p:pic>
          <p:nvPicPr>
            <p:cNvPr id="10242" name="Picture 2" descr="http://yk-news.kz/sites/default/files/photo_in_news/ostorozhno,%20deti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14480" y="1071546"/>
              <a:ext cx="6095666" cy="47144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3286116" y="5786454"/>
              <a:ext cx="2393925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  <a:latin typeface="+mn-lt"/>
                </a:rPr>
                <a:t>«Дети»</a:t>
              </a:r>
              <a:endPara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928688" y="1143000"/>
            <a:ext cx="7488237" cy="5210175"/>
            <a:chOff x="928662" y="1142984"/>
            <a:chExt cx="7488140" cy="5209610"/>
          </a:xfrm>
        </p:grpSpPr>
        <p:pic>
          <p:nvPicPr>
            <p:cNvPr id="6146" name="Picture 2" descr="http://auto-chayka.ru/Pdd/Znaki/Znak-4.5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43140" y="1142984"/>
              <a:ext cx="4152846" cy="41524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928662" y="5429264"/>
              <a:ext cx="7488140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  <a:latin typeface="+mn-lt"/>
                </a:rPr>
                <a:t>«Пешеходная дорожка»</a:t>
              </a:r>
              <a:endPara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071563" y="1143000"/>
            <a:ext cx="7488237" cy="5281613"/>
            <a:chOff x="1071538" y="1142984"/>
            <a:chExt cx="7487884" cy="5281048"/>
          </a:xfrm>
        </p:grpSpPr>
        <p:pic>
          <p:nvPicPr>
            <p:cNvPr id="5122" name="Picture 2" descr="http://www.legan.ru/zakaz/published/publicdata/SHOPLEGAN/attachments/SC/products_pictures/Dorojni_znak_1.22_enl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71654" y="1142984"/>
              <a:ext cx="4143180" cy="41429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1071538" y="5500702"/>
              <a:ext cx="7487884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  <a:latin typeface="+mn-lt"/>
                </a:rPr>
                <a:t>«Пешеходный переход»</a:t>
              </a:r>
              <a:endPara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928688" y="1143000"/>
            <a:ext cx="7488237" cy="5210175"/>
            <a:chOff x="928662" y="1142984"/>
            <a:chExt cx="7488140" cy="5209610"/>
          </a:xfrm>
        </p:grpSpPr>
        <p:pic>
          <p:nvPicPr>
            <p:cNvPr id="6146" name="Picture 2" descr="http://auto-chayka.ru/Pdd/Znaki/Znak-4.5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43140" y="1142984"/>
              <a:ext cx="4152846" cy="41524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928662" y="5429264"/>
              <a:ext cx="7488140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  <a:latin typeface="+mn-lt"/>
                </a:rPr>
                <a:t>«Пешеходная дорожка»</a:t>
              </a:r>
              <a:endPara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0" y="1071563"/>
            <a:ext cx="9123363" cy="5786437"/>
            <a:chOff x="0" y="1071546"/>
            <a:chExt cx="9123780" cy="5786454"/>
          </a:xfrm>
        </p:grpSpPr>
        <p:pic>
          <p:nvPicPr>
            <p:cNvPr id="3074" name="Picture 2" descr="http://www.vbratske.ru/i/bratsk_news/13124242204369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71953" y="1071546"/>
              <a:ext cx="2819529" cy="40005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0" y="5103674"/>
              <a:ext cx="9123780" cy="17543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  <a:latin typeface="+mn-lt"/>
                </a:rPr>
                <a:t>«Пункт первой медицинской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dirty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  <a:latin typeface="+mn-lt"/>
                </a:rPr>
                <a:t>помощи»</a:t>
              </a:r>
              <a:endPara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14346" y="1357298"/>
            <a:ext cx="9786974" cy="2431435"/>
          </a:xfrm>
          <a:prstGeom prst="rect">
            <a:avLst/>
          </a:prstGeom>
          <a:noFill/>
        </p:spPr>
        <p:txBody>
          <a:bodyPr>
            <a:spAutoFit/>
            <a:scene3d>
              <a:camera prst="perspectiveContrastingRightFacing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hardEdg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Седьмой конкурс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«Дорожный вернисаж»</a:t>
            </a:r>
            <a:endParaRPr lang="ru-RU" sz="72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39938" name="Picture 2" descr="&amp;Acy;&amp;ncy;&amp;icy;&amp;mcy;&amp;acy;&amp;shcy;&amp;kcy;&amp;icy; &amp;Lcy;&amp;yucy;&amp;dcy;&amp;i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3214688"/>
            <a:ext cx="2928938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6" descr="http://s48.radikal.ru/i121/1205/04/ff13d9d2423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http://4put.ru/pictures/max/217/66739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00" y="-714375"/>
            <a:ext cx="7786688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57222" y="1500174"/>
            <a:ext cx="10963262" cy="2431435"/>
          </a:xfrm>
          <a:prstGeom prst="rect">
            <a:avLst/>
          </a:prstGeom>
          <a:noFill/>
        </p:spPr>
        <p:txBody>
          <a:bodyPr>
            <a:spAutoFit/>
            <a:scene3d>
              <a:camera prst="perspectiveContrastingRightFacing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hardEdg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Второй конкурс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«Скоростное шоссе»</a:t>
            </a:r>
            <a:endParaRPr lang="ru-RU" sz="72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3" name="Picture 2" descr="http://s00.yaplakal.com/pics/pics_original/3/9/0/31609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786190"/>
            <a:ext cx="28575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1034" y="2143116"/>
            <a:ext cx="10534634" cy="2431435"/>
          </a:xfrm>
          <a:prstGeom prst="rect">
            <a:avLst/>
          </a:prstGeom>
          <a:noFill/>
        </p:spPr>
        <p:txBody>
          <a:bodyPr>
            <a:spAutoFit/>
            <a:scene3d>
              <a:camera prst="perspectiveContrastingRightFacing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hardEdg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Третий конкурс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+mn-lt"/>
              </a:rPr>
              <a:t>«Молчанка»</a:t>
            </a:r>
            <a:endParaRPr lang="ru-RU" sz="72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16386" name="Picture 2" descr="&amp;Acy;&amp;ncy;&amp;icy;&amp;mcy;&amp;acy;&amp;shcy;&amp;kcy;&amp;icy; &amp;mcy;&amp;acy;&amp;shcy;&amp;icy;&amp;ncy;, &amp;acy;&amp;ncy;&amp;icy;&amp;mcy;&amp;acy;&amp;shcy;&amp;kcy;&amp;icy; &amp;tcy;&amp;rcy;&amp;acy;&amp;ncy;&amp;scy;&amp;pcy;&amp;ocy;&amp;rcy;&amp;tcy;, &amp;acy;&amp;ncy;&amp;icy;&amp;mcy;&amp;acy;&amp;shcy;&amp;kcy;&amp;icy; &amp;tcy;&amp;rcy;&amp;acy;&amp;ncy;&amp;scy;&amp;pcy;&amp;ocy;&amp;rcy;&amp;tcy;&amp;acy; | Smayli.ru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6538" y="5072063"/>
            <a:ext cx="1995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3306" y="2714620"/>
            <a:ext cx="2071702" cy="2400657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2</a:t>
            </a:r>
            <a:endParaRPr lang="ru-RU" sz="150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71563" y="1428750"/>
            <a:ext cx="77692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Monotype Corsiva" pitchFamily="66" charset="0"/>
              </a:rPr>
              <a:t>Какая часть улицы предназначена для пешехода?</a:t>
            </a:r>
          </a:p>
          <a:p>
            <a:endParaRPr lang="ru-RU" sz="3200">
              <a:latin typeface="Monotype Corsiva" pitchFamily="66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571604" y="2214554"/>
          <a:ext cx="6096000" cy="434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" grpId="0"/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9058" y="3429000"/>
            <a:ext cx="1571636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3</a:t>
            </a:r>
            <a:endParaRPr lang="ru-RU" sz="150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43000" y="1071563"/>
            <a:ext cx="66436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Monotype Corsiva" pitchFamily="66" charset="0"/>
              </a:rPr>
              <a:t>Где должен ходить пешеход при </a:t>
            </a:r>
          </a:p>
          <a:p>
            <a:r>
              <a:rPr lang="ru-RU" sz="3200">
                <a:latin typeface="Monotype Corsiva" pitchFamily="66" charset="0"/>
              </a:rPr>
              <a:t>отсутствии тротуара?</a:t>
            </a:r>
          </a:p>
          <a:p>
            <a:endParaRPr lang="ru-RU" sz="3200">
              <a:latin typeface="Monotype Corsiva" pitchFamily="66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643042" y="2214554"/>
          <a:ext cx="6096000" cy="434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" grpId="0"/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7620" y="2714620"/>
            <a:ext cx="1428760" cy="2400657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2</a:t>
            </a:r>
            <a:endParaRPr lang="ru-RU" sz="150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71563" y="1428750"/>
            <a:ext cx="61436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Monotype Corsiva" pitchFamily="66" charset="0"/>
              </a:rPr>
              <a:t>Как  должен ходить пешеход?</a:t>
            </a:r>
          </a:p>
          <a:p>
            <a:endParaRPr lang="ru-RU" sz="3200">
              <a:latin typeface="Monotype Corsiva" pitchFamily="66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428728" y="2071678"/>
          <a:ext cx="6096000" cy="434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" grpId="0"/>
      <p:bldGraphic spid="3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7620" y="2714620"/>
            <a:ext cx="1428760" cy="2400657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2</a:t>
            </a:r>
            <a:endParaRPr lang="ru-RU" sz="150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71563" y="1071563"/>
            <a:ext cx="73564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Monotype Corsiva" pitchFamily="66" charset="0"/>
              </a:rPr>
              <a:t>На каком расстоянии от правого края </a:t>
            </a:r>
          </a:p>
          <a:p>
            <a:r>
              <a:rPr lang="ru-RU" sz="3200">
                <a:latin typeface="Monotype Corsiva" pitchFamily="66" charset="0"/>
              </a:rPr>
              <a:t>проезжей части разрешена езда на велосипеде?</a:t>
            </a:r>
          </a:p>
          <a:p>
            <a:endParaRPr lang="ru-RU" sz="3200">
              <a:latin typeface="Monotype Corsiva" pitchFamily="66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500166" y="2143116"/>
          <a:ext cx="6096000" cy="434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" grpId="0"/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9058" y="2786058"/>
            <a:ext cx="1428760" cy="2400657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85825" y="928688"/>
            <a:ext cx="82581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Как должен поступить пешеход, если во время </a:t>
            </a:r>
          </a:p>
          <a:p>
            <a:r>
              <a:rPr lang="ru-RU" sz="2800">
                <a:latin typeface="Monotype Corsiva" pitchFamily="66" charset="0"/>
              </a:rPr>
              <a:t>перехода перекрёстка зелёный сигнал светофора изменился </a:t>
            </a:r>
          </a:p>
          <a:p>
            <a:r>
              <a:rPr lang="ru-RU" sz="2800">
                <a:latin typeface="Monotype Corsiva" pitchFamily="66" charset="0"/>
              </a:rPr>
              <a:t>на жёлтый</a:t>
            </a:r>
            <a:r>
              <a:rPr lang="ru-RU" sz="3200">
                <a:latin typeface="Monotype Corsiva" pitchFamily="66" charset="0"/>
              </a:rPr>
              <a:t>, </a:t>
            </a:r>
            <a:r>
              <a:rPr lang="ru-RU" sz="2800">
                <a:latin typeface="Monotype Corsiva" pitchFamily="66" charset="0"/>
              </a:rPr>
              <a:t>а вы не успели перейти дорогу?</a:t>
            </a:r>
            <a:endParaRPr lang="ru-RU" sz="3200">
              <a:latin typeface="Monotype Corsiva" pitchFamily="66" charset="0"/>
            </a:endParaRPr>
          </a:p>
          <a:p>
            <a:endParaRPr lang="ru-RU" sz="3200">
              <a:latin typeface="Monotype Corsiva" pitchFamily="66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500166" y="2508248"/>
          <a:ext cx="6096000" cy="434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" grpId="0"/>
      <p:bldGraphic spid="3" grpId="0">
        <p:bldAsOne/>
      </p:bldGraphic>
    </p:bld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427</TotalTime>
  <Words>198</Words>
  <Application>Microsoft Office PowerPoint</Application>
  <PresentationFormat>Экран (4:3)</PresentationFormat>
  <Paragraphs>32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Calibri</vt:lpstr>
      <vt:lpstr>Arial</vt:lpstr>
      <vt:lpstr>Monotype Corsiva</vt:lpstr>
      <vt:lpstr>Times New Roman</vt:lpstr>
      <vt:lpstr>Тема1</vt:lpstr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32</cp:revision>
  <dcterms:created xsi:type="dcterms:W3CDTF">2014-04-25T14:03:58Z</dcterms:created>
  <dcterms:modified xsi:type="dcterms:W3CDTF">2014-06-21T12:45:19Z</dcterms:modified>
</cp:coreProperties>
</file>