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71" r:id="rId3"/>
    <p:sldId id="268" r:id="rId4"/>
    <p:sldId id="272" r:id="rId5"/>
    <p:sldId id="260" r:id="rId6"/>
    <p:sldId id="263" r:id="rId7"/>
    <p:sldId id="269" r:id="rId8"/>
    <p:sldId id="27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11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свиток 1"/>
          <p:cNvSpPr/>
          <p:nvPr/>
        </p:nvSpPr>
        <p:spPr>
          <a:xfrm>
            <a:off x="251520" y="422919"/>
            <a:ext cx="8352928" cy="5184576"/>
          </a:xfrm>
          <a:prstGeom prst="verticalScroll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2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«Зур Кукмара авылы гомуми урта белем бирү, аерым фәннәрне тирәнтен өйрәнү мәктәбе» </a:t>
            </a:r>
            <a:r>
              <a:rPr lang="tt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муниципаль бюджет</a:t>
            </a:r>
            <a:r>
              <a:rPr lang="tt-RU" sz="2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tt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белем</a:t>
            </a:r>
            <a:r>
              <a:rPr lang="tt-RU" sz="2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бирү учреждениясенең Янсыбы авылындагы филиалы укытучысы</a:t>
            </a:r>
            <a:r>
              <a:rPr lang="tt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tt-RU" sz="2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Хаматдинова</a:t>
            </a:r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М</a:t>
            </a:r>
            <a:r>
              <a:rPr lang="tt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өршидә Габделхай кызы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25339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свиток 1"/>
          <p:cNvSpPr/>
          <p:nvPr/>
        </p:nvSpPr>
        <p:spPr>
          <a:xfrm>
            <a:off x="467544" y="404664"/>
            <a:ext cx="8352928" cy="5184576"/>
          </a:xfrm>
          <a:prstGeom prst="verticalScroll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Методик семинар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Тема.  </a:t>
            </a: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tt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едераль белем бирү стандарты кабул ителү шартларында кече яшьтәге мәктәп балаларының сәнгатьле сөйләм телен </a:t>
            </a:r>
            <a:r>
              <a:rPr lang="tt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үстерү.</a:t>
            </a:r>
          </a:p>
        </p:txBody>
      </p:sp>
    </p:spTree>
    <p:extLst>
      <p:ext uri="{BB962C8B-B14F-4D97-AF65-F5344CB8AC3E}">
        <p14:creationId xmlns:p14="http://schemas.microsoft.com/office/powerpoint/2010/main" val="2261915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dirty="0" smtClean="0"/>
              <a:t>Методик семинар</a:t>
            </a:r>
            <a:endParaRPr lang="ru-RU" dirty="0"/>
          </a:p>
        </p:txBody>
      </p:sp>
      <p:sp>
        <p:nvSpPr>
          <p:cNvPr id="3" name="Вертикальный свиток 2"/>
          <p:cNvSpPr/>
          <p:nvPr/>
        </p:nvSpPr>
        <p:spPr>
          <a:xfrm>
            <a:off x="483568" y="395536"/>
            <a:ext cx="8352928" cy="5184576"/>
          </a:xfrm>
          <a:prstGeom prst="verticalScroll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t-RU" sz="2400" b="1" dirty="0" smtClean="0">
                <a:solidFill>
                  <a:srgbClr val="7030A0"/>
                </a:solidFill>
              </a:rPr>
              <a:t>Максат.</a:t>
            </a:r>
            <a:r>
              <a:rPr lang="tt-RU" sz="2000" b="1" dirty="0" smtClean="0">
                <a:solidFill>
                  <a:srgbClr val="7030A0"/>
                </a:solidFill>
              </a:rPr>
              <a:t> </a:t>
            </a:r>
            <a:r>
              <a:rPr lang="ru-RU" sz="2000" dirty="0" smtClean="0">
                <a:solidFill>
                  <a:srgbClr val="7030A0"/>
                </a:solidFill>
              </a:rPr>
              <a:t>Ф</a:t>
            </a:r>
            <a:r>
              <a:rPr lang="tt-RU" sz="2000" dirty="0" smtClean="0">
                <a:solidFill>
                  <a:srgbClr val="7030A0"/>
                </a:solidFill>
              </a:rPr>
              <a:t>едераль белем бирү стандарты һәм сәнгатьле сөйләм телен үстерү алымнары белән  таныштыру. </a:t>
            </a:r>
          </a:p>
          <a:p>
            <a:r>
              <a:rPr lang="tt-RU" sz="2400" b="1" dirty="0" smtClean="0">
                <a:solidFill>
                  <a:srgbClr val="7030A0"/>
                </a:solidFill>
              </a:rPr>
              <a:t>Үткәрү урыны</a:t>
            </a:r>
            <a:r>
              <a:rPr lang="tt-RU" sz="2000" dirty="0" smtClean="0">
                <a:solidFill>
                  <a:srgbClr val="7030A0"/>
                </a:solidFill>
              </a:rPr>
              <a:t>. Зур</a:t>
            </a:r>
            <a:r>
              <a:rPr lang="tt-RU" sz="2000" dirty="0">
                <a:solidFill>
                  <a:srgbClr val="7030A0"/>
                </a:solidFill>
              </a:rPr>
              <a:t> Кукмара авылы гомуми урта белем бирү, аерым фәннәрне тирәнтен өйрәнү </a:t>
            </a:r>
            <a:r>
              <a:rPr lang="tt-RU" sz="2000" dirty="0" smtClean="0">
                <a:solidFill>
                  <a:srgbClr val="7030A0"/>
                </a:solidFill>
              </a:rPr>
              <a:t>мәктәбе</a:t>
            </a:r>
          </a:p>
          <a:p>
            <a:r>
              <a:rPr lang="tt-RU" sz="2400" b="1" dirty="0" smtClean="0">
                <a:solidFill>
                  <a:srgbClr val="7030A0"/>
                </a:solidFill>
              </a:rPr>
              <a:t>Үткәрү вакыты. </a:t>
            </a:r>
            <a:r>
              <a:rPr lang="tt-RU" sz="2000" dirty="0" smtClean="0">
                <a:solidFill>
                  <a:srgbClr val="7030A0"/>
                </a:solidFill>
              </a:rPr>
              <a:t>25.11.2014</a:t>
            </a:r>
          </a:p>
          <a:p>
            <a:endParaRPr lang="tt-RU" sz="2000" dirty="0">
              <a:solidFill>
                <a:srgbClr val="7030A0"/>
              </a:solidFill>
            </a:endParaRPr>
          </a:p>
          <a:p>
            <a:endParaRPr lang="tt-RU" sz="2000" dirty="0" smtClean="0">
              <a:solidFill>
                <a:srgbClr val="7030A0"/>
              </a:solidFill>
            </a:endParaRPr>
          </a:p>
          <a:p>
            <a:endParaRPr lang="tt-RU" sz="2000" dirty="0">
              <a:solidFill>
                <a:srgbClr val="7030A0"/>
              </a:solidFill>
            </a:endParaRPr>
          </a:p>
          <a:p>
            <a:endParaRPr lang="tt-RU" sz="2000" dirty="0" smtClean="0">
              <a:solidFill>
                <a:srgbClr val="7030A0"/>
              </a:solidFill>
            </a:endParaRPr>
          </a:p>
          <a:p>
            <a:endParaRPr lang="ru-RU" sz="2000" dirty="0" smtClean="0">
              <a:solidFill>
                <a:srgbClr val="7030A0"/>
              </a:solidFill>
            </a:endParaRPr>
          </a:p>
          <a:p>
            <a:pPr algn="ctr"/>
            <a:endParaRPr lang="ru-RU" sz="2000" dirty="0">
              <a:solidFill>
                <a:srgbClr val="7030A0"/>
              </a:solidFill>
            </a:endParaRPr>
          </a:p>
        </p:txBody>
      </p:sp>
      <p:pic>
        <p:nvPicPr>
          <p:cNvPr id="4" name="Picture 2" descr="https://edu.tatar.ru/upload/organization/109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499333"/>
            <a:ext cx="2791476" cy="1802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3045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свиток 1"/>
          <p:cNvSpPr/>
          <p:nvPr/>
        </p:nvSpPr>
        <p:spPr>
          <a:xfrm>
            <a:off x="916628" y="472005"/>
            <a:ext cx="7704856" cy="5649688"/>
          </a:xfrm>
          <a:prstGeom prst="verticalScroll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tt-RU" sz="24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eriod"/>
            </a:pPr>
            <a:endParaRPr lang="tt-RU" sz="24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Көн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тәртибе</a:t>
            </a:r>
            <a:endParaRPr lang="ru-RU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eriod"/>
            </a:pPr>
            <a:r>
              <a:rPr lang="tt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Хакимуллина Раилә Фаик кызы </a:t>
            </a:r>
            <a:r>
              <a:rPr lang="tt-RU" sz="2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 «Зур Кукмара авылы гомуми урта белем бирү, аерым фәннәрне тирәнтен өйрәнү мәктәбе» муниципаль бюджет белем бирү учреждениясе укытучысы. </a:t>
            </a:r>
          </a:p>
          <a:p>
            <a:pPr algn="ctr"/>
            <a:r>
              <a:rPr lang="tt-RU" sz="2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tt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Доклад. “Федераль дәүләт стандарты кабул ителү    шартларында башлангыч сыйныфларда сөйләм телен үстерү. ” </a:t>
            </a:r>
          </a:p>
          <a:p>
            <a:pPr marL="457200" indent="-457200">
              <a:buAutoNum type="arabicPeriod"/>
            </a:pPr>
            <a:endParaRPr lang="tt-RU" sz="2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eriod"/>
            </a:pPr>
            <a:endParaRPr lang="tt-RU" sz="2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4567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свиток 1"/>
          <p:cNvSpPr/>
          <p:nvPr/>
        </p:nvSpPr>
        <p:spPr>
          <a:xfrm>
            <a:off x="1503647" y="678700"/>
            <a:ext cx="6840760" cy="5040560"/>
          </a:xfrm>
          <a:prstGeom prst="verticalScroll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t-RU" dirty="0">
                <a:solidFill>
                  <a:srgbClr val="C00000"/>
                </a:solidFill>
              </a:rPr>
              <a:t>2</a:t>
            </a:r>
            <a:r>
              <a:rPr lang="tt-RU" sz="2000" dirty="0">
                <a:solidFill>
                  <a:srgbClr val="C00000"/>
                </a:solidFill>
              </a:rPr>
              <a:t>. Хаматдинова Мөршидә Габделхай кызы  </a:t>
            </a:r>
            <a:r>
              <a:rPr lang="tt-RU" dirty="0" smtClean="0">
                <a:solidFill>
                  <a:srgbClr val="7030A0"/>
                </a:solidFill>
              </a:rPr>
              <a:t>–</a:t>
            </a:r>
            <a:r>
              <a:rPr lang="tt-RU" sz="2000" dirty="0">
                <a:solidFill>
                  <a:srgbClr val="7030A0"/>
                </a:solidFill>
              </a:rPr>
              <a:t> «Зур Кукмара </a:t>
            </a:r>
            <a:r>
              <a:rPr lang="tt-RU" sz="2000" dirty="0" smtClean="0">
                <a:solidFill>
                  <a:srgbClr val="7030A0"/>
                </a:solidFill>
              </a:rPr>
              <a:t>авылы гомуми</a:t>
            </a:r>
            <a:r>
              <a:rPr lang="tt-RU" sz="2000" dirty="0">
                <a:solidFill>
                  <a:srgbClr val="7030A0"/>
                </a:solidFill>
              </a:rPr>
              <a:t> урта белем бирү, аерым фәннәрне тирәнтен өйрәнү мәктәбе» муниципаль бюджет белем бирү учреждениясенең Янсыбы авылындагы филиалы укытучысы. </a:t>
            </a:r>
            <a:endParaRPr lang="tt-RU" sz="2000" dirty="0" smtClean="0">
              <a:solidFill>
                <a:srgbClr val="7030A0"/>
              </a:solidFill>
            </a:endParaRPr>
          </a:p>
          <a:p>
            <a:endParaRPr lang="tt-RU" sz="2000" dirty="0">
              <a:solidFill>
                <a:srgbClr val="7030A0"/>
              </a:solidFill>
            </a:endParaRPr>
          </a:p>
          <a:p>
            <a:pPr algn="ctr"/>
            <a:r>
              <a:rPr lang="tt-RU" sz="2000" dirty="0" smtClean="0">
                <a:solidFill>
                  <a:srgbClr val="0070C0"/>
                </a:solidFill>
              </a:rPr>
              <a:t>Доклад</a:t>
            </a:r>
            <a:r>
              <a:rPr lang="tt-RU" sz="2000" dirty="0">
                <a:solidFill>
                  <a:srgbClr val="0070C0"/>
                </a:solidFill>
              </a:rPr>
              <a:t>. “Кече яшьтәге мәктәп балаларын сәнгатьле сөйләмгә өйрәтү.”   </a:t>
            </a:r>
            <a:endParaRPr lang="ru-RU" sz="2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8555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свиток 1"/>
          <p:cNvSpPr/>
          <p:nvPr/>
        </p:nvSpPr>
        <p:spPr>
          <a:xfrm>
            <a:off x="0" y="567544"/>
            <a:ext cx="8924122" cy="5616624"/>
          </a:xfrm>
          <a:prstGeom prst="verticalScroll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t-RU" dirty="0">
                <a:solidFill>
                  <a:srgbClr val="C00000"/>
                </a:solidFill>
              </a:rPr>
              <a:t>3. Башлангыч сыйныфларда  Сингапур структуралары кулланылган дәресләр </a:t>
            </a:r>
            <a:r>
              <a:rPr lang="tt-RU" dirty="0" smtClean="0">
                <a:solidFill>
                  <a:srgbClr val="C00000"/>
                </a:solidFill>
              </a:rPr>
              <a:t>карау.</a:t>
            </a:r>
            <a:endParaRPr lang="ru-RU" dirty="0">
              <a:solidFill>
                <a:srgbClr val="C00000"/>
              </a:solidFill>
            </a:endParaRPr>
          </a:p>
          <a:p>
            <a:r>
              <a:rPr lang="tt-RU" dirty="0">
                <a:solidFill>
                  <a:srgbClr val="C00000"/>
                </a:solidFill>
              </a:rPr>
              <a:t>1) Ахметзянова Руфия Ришат кызы </a:t>
            </a:r>
            <a:r>
              <a:rPr lang="tt-RU" dirty="0">
                <a:solidFill>
                  <a:srgbClr val="7030A0"/>
                </a:solidFill>
              </a:rPr>
              <a:t>– «Зур Кукмара авылы гомуми урта белем бирү, аерым фәннәрне тирәнтен өйрәнү мәктәбе» муниципаль бюджет белем бирү учреждениясе укытучысы.</a:t>
            </a:r>
            <a:r>
              <a:rPr lang="tt-RU" dirty="0">
                <a:solidFill>
                  <a:srgbClr val="0070C0"/>
                </a:solidFill>
              </a:rPr>
              <a:t>Әдәби уку дәресе. [җ] авазы, Җ, җ хәрефләре. </a:t>
            </a:r>
            <a:endParaRPr lang="ru-RU" dirty="0">
              <a:solidFill>
                <a:srgbClr val="0070C0"/>
              </a:solidFill>
            </a:endParaRPr>
          </a:p>
          <a:p>
            <a:r>
              <a:rPr lang="tt-RU" dirty="0">
                <a:solidFill>
                  <a:srgbClr val="C00000"/>
                </a:solidFill>
              </a:rPr>
              <a:t>2) Галимуллина Илзия Раифовна </a:t>
            </a:r>
            <a:r>
              <a:rPr lang="tt-RU" dirty="0">
                <a:solidFill>
                  <a:srgbClr val="7030A0"/>
                </a:solidFill>
              </a:rPr>
              <a:t>– «Зур Кукмара авылы гомуми урта белем бирү, аерым фәннәрне тирәнтен өйрәнү мәктәбе» муниципаль бюджет белем бирү учреждениясе укытучысы.</a:t>
            </a:r>
            <a:r>
              <a:rPr lang="tt-RU" dirty="0">
                <a:solidFill>
                  <a:srgbClr val="0070C0"/>
                </a:solidFill>
              </a:rPr>
              <a:t> Әдәби уку дәресе. . [Ч] авазы, Ч, ч хәрефләре.</a:t>
            </a:r>
            <a:endParaRPr lang="ru-RU" dirty="0">
              <a:solidFill>
                <a:srgbClr val="0070C0"/>
              </a:solidFill>
            </a:endParaRPr>
          </a:p>
          <a:p>
            <a:r>
              <a:rPr lang="tt-RU" dirty="0">
                <a:solidFill>
                  <a:srgbClr val="C00000"/>
                </a:solidFill>
              </a:rPr>
              <a:t>3) Халилова Тәнзилә Мөдәрис кызы. –</a:t>
            </a:r>
            <a:r>
              <a:rPr lang="tt-RU" dirty="0"/>
              <a:t>  </a:t>
            </a:r>
            <a:r>
              <a:rPr lang="tt-RU" dirty="0">
                <a:solidFill>
                  <a:srgbClr val="7030A0"/>
                </a:solidFill>
              </a:rPr>
              <a:t>«Зур Кукмара авылы гомуми урта белем бирү, аерым фәннәрне тирәнтен өйрәнү мәктәбе» муниципаль бюджет белем бирү учреждениясе укытучысы. </a:t>
            </a:r>
            <a:r>
              <a:rPr lang="tt-RU" dirty="0">
                <a:solidFill>
                  <a:srgbClr val="0070C0"/>
                </a:solidFill>
              </a:rPr>
              <a:t>Сыйныфтан тыш чара. “Әнием – күз нурым”</a:t>
            </a:r>
            <a:endParaRPr lang="ru-R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0371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свиток 1"/>
          <p:cNvSpPr/>
          <p:nvPr/>
        </p:nvSpPr>
        <p:spPr>
          <a:xfrm>
            <a:off x="1464905" y="692696"/>
            <a:ext cx="6840760" cy="5040560"/>
          </a:xfrm>
          <a:prstGeom prst="verticalScroll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t-RU" sz="2000" dirty="0">
                <a:solidFill>
                  <a:srgbClr val="C00000"/>
                </a:solidFill>
              </a:rPr>
              <a:t>4. Түгәрәк өстәл артында сөйләм телен үстерү алымнары буенча фикер алышу.</a:t>
            </a:r>
            <a:endParaRPr lang="ru-RU" sz="2000" dirty="0">
              <a:solidFill>
                <a:srgbClr val="C00000"/>
              </a:solidFill>
            </a:endParaRPr>
          </a:p>
          <a:p>
            <a:endParaRPr lang="ru-RU" sz="2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1926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свиток 1"/>
          <p:cNvSpPr/>
          <p:nvPr/>
        </p:nvSpPr>
        <p:spPr>
          <a:xfrm>
            <a:off x="1464905" y="688031"/>
            <a:ext cx="6840760" cy="5040560"/>
          </a:xfrm>
          <a:prstGeom prst="verticalScroll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t-RU" sz="2000" dirty="0" smtClean="0">
                <a:solidFill>
                  <a:srgbClr val="C00000"/>
                </a:solidFill>
              </a:rPr>
              <a:t>           Игътибарыгыз өчен рәхмәт!</a:t>
            </a:r>
            <a:endParaRPr lang="ru-RU" sz="2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5207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320</TotalTime>
  <Words>98</Words>
  <Application>Microsoft Office PowerPoint</Application>
  <PresentationFormat>Экран (4:3)</PresentationFormat>
  <Paragraphs>27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Презентация PowerPoint</vt:lpstr>
      <vt:lpstr>Презентация PowerPoint</vt:lpstr>
      <vt:lpstr>Методик семинар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Зур Кукмара урта мәктәбе</dc:title>
  <dc:creator>KIMPRO</dc:creator>
  <cp:lastModifiedBy>KIMPRO</cp:lastModifiedBy>
  <cp:revision>22</cp:revision>
  <dcterms:created xsi:type="dcterms:W3CDTF">2015-01-06T15:03:11Z</dcterms:created>
  <dcterms:modified xsi:type="dcterms:W3CDTF">2015-01-11T18:19:44Z</dcterms:modified>
</cp:coreProperties>
</file>