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РАБОТА\МХК\11 класс\урок№11 русское барокко\Русское барокко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754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РАБОТА\МХК\11 класс\урок№11 русское барокко\Русское барокко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708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РАБОТА\МХК\11 класс\урок№11 русское барокко\Русское барокко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664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РАБОТА\МХК\11 класс\урок№11 русское барокко\Русское барокко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746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РАБОТА\МХК\11 класс\урок№11 русское барокко\Русское барокко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604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РАБОТА\МХК\11 класс\урок№11 русское барокко\Русское барокко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061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РАБОТА\МХК\11 класс\урок№11 русское барокко\Русское барокко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438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РАБОТА\МХК\11 класс\урок№11 русское барокко\Русское барокко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343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РАБОТА\МХК\11 класс\урок№11 русское барокко\Русское барокко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131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F:\РАБОТА\МХК\11 класс\урок№11 русское барокко\Русское барокко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623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РАБОТА\МХК\11 класс\урок№11 русское барокко\Русское барокко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79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РАБОТА\МХК\11 класс\урок№11 русское барокко\Русское барокко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132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РАБОТА\МХК\11 класс\урок№11 русское барокко\Русское барокко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671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РАБОТА\МХК\11 класс\урок№11 русское барокко\Русское барокко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45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РАБОТА\МХК\11 класс\урок№11 русское барокко\Русское барокко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25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РАБОТА\МХК\11 класс\урок№11 русское барокко\Русское барокко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472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РАБОТА\МХК\11 класс\урок№11 русское барокко\Русское барокко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546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РАБОТА\МХК\11 класс\урок№11 русское барокко\Русское барокко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981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Kolesnikova</dc:creator>
  <cp:lastModifiedBy>Kolesnikova</cp:lastModifiedBy>
  <cp:revision>1</cp:revision>
  <dcterms:created xsi:type="dcterms:W3CDTF">2015-01-11T08:41:27Z</dcterms:created>
  <dcterms:modified xsi:type="dcterms:W3CDTF">2015-01-11T08:44:21Z</dcterms:modified>
</cp:coreProperties>
</file>