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70" r:id="rId6"/>
    <p:sldId id="269" r:id="rId7"/>
    <p:sldId id="272" r:id="rId8"/>
    <p:sldId id="275" r:id="rId9"/>
    <p:sldId id="273" r:id="rId10"/>
    <p:sldId id="266" r:id="rId11"/>
    <p:sldId id="271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60D35-0D86-4BAE-B25A-BC02863AC7EB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D245D-E9E4-4EE5-B92A-CE5706907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7;%20&#1092;&#1083;&#1077;&#1096;&#1082;&#1080;\&#1051;&#1080;&#1088;&#1072;%202014%20&#1053;&#1080;&#1082;&#1086;&#1083;&#1072;&#1077;&#1074;&#1072;%20&#1055;&#1072;&#1085;&#1090;&#1077;&#1083;&#1077;&#1077;&#1074;&#1072;\Luchshie-detskie-pesenki-Esli-dolgo-po-dorozhke.mp3" TargetMode="External"/><Relationship Id="rId6" Type="http://schemas.openxmlformats.org/officeDocument/2006/relationships/image" Target="NUL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7;%20&#1092;&#1083;&#1077;&#1096;&#1082;&#1080;\&#1051;&#1080;&#1088;&#1072;%202014%20&#1053;&#1080;&#1082;&#1086;&#1083;&#1072;&#1077;&#1074;&#1072;%20&#1055;&#1072;&#1085;&#1090;&#1077;&#1083;&#1077;&#1077;&#1074;&#1072;\Luchshie-detskie-pesenki-Esli-dolgo-po-dorozhke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5116621_look.com.ua-14890.jpg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casavida.jpg"/>
          <p:cNvPicPr>
            <a:picLocks noChangeAspect="1"/>
          </p:cNvPicPr>
          <p:nvPr/>
        </p:nvPicPr>
        <p:blipFill>
          <a:blip r:embed="rId4" cstate="print"/>
          <a:srcRect l="63713" t="92709"/>
          <a:stretch>
            <a:fillRect/>
          </a:stretch>
        </p:blipFill>
        <p:spPr>
          <a:xfrm>
            <a:off x="1285852" y="1357298"/>
            <a:ext cx="2592537" cy="71438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Рисунок 3" descr="casavi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7637" y="0"/>
            <a:ext cx="5556363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928662" y="928670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cap="rnd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prstDash val="solid"/>
                </a:ln>
                <a:blipFill>
                  <a:blip r:embed="rId5"/>
                  <a:tile tx="0" ty="0" sx="100000" sy="100000" flip="none" algn="tl"/>
                </a:blipFill>
                <a:effectLst>
                  <a:outerShdw blurRad="292100" dist="228600" dir="8880000" sx="86000" sy="86000" algn="ctr" rotWithShape="0">
                    <a:srgbClr val="000000">
                      <a:alpha val="71000"/>
                    </a:srgbClr>
                  </a:outerShdw>
                </a:effectLst>
              </a:rPr>
              <a:t>Счастливое детство…</a:t>
            </a:r>
            <a:endParaRPr lang="ru-RU" sz="5400" b="1" dirty="0">
              <a:ln cap="rnd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prstDash val="solid"/>
              </a:ln>
              <a:blipFill>
                <a:blip r:embed="rId5"/>
                <a:tile tx="0" ty="0" sx="100000" sy="100000" flip="none" algn="tl"/>
              </a:blipFill>
              <a:effectLst>
                <a:outerShdw blurRad="292100" dist="228600" dir="8880000" sx="86000" sy="86000" algn="ctr" rotWithShape="0">
                  <a:srgbClr val="000000">
                    <a:alpha val="71000"/>
                  </a:srgbClr>
                </a:outerShdw>
              </a:effectLst>
            </a:endParaRPr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033986"/>
            <a:ext cx="5857916" cy="175260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68230E"/>
                </a:solidFill>
              </a:rPr>
              <a:t>Работу выполняли</a:t>
            </a:r>
            <a:r>
              <a:rPr lang="en-US" sz="2400" b="1" dirty="0" smtClean="0">
                <a:solidFill>
                  <a:srgbClr val="68230E"/>
                </a:solidFill>
              </a:rPr>
              <a:t>:</a:t>
            </a:r>
            <a:endParaRPr lang="ru-RU" sz="2400" b="1" dirty="0" smtClean="0">
              <a:solidFill>
                <a:srgbClr val="68230E"/>
              </a:solidFill>
            </a:endParaRPr>
          </a:p>
          <a:p>
            <a:pPr algn="l"/>
            <a:r>
              <a:rPr lang="ru-RU" sz="2400" b="1" dirty="0" smtClean="0">
                <a:solidFill>
                  <a:srgbClr val="68230E"/>
                </a:solidFill>
              </a:rPr>
              <a:t>Пантелеева Арина </a:t>
            </a:r>
            <a:br>
              <a:rPr lang="ru-RU" sz="2400" b="1" dirty="0" smtClean="0">
                <a:solidFill>
                  <a:srgbClr val="68230E"/>
                </a:solidFill>
              </a:rPr>
            </a:br>
            <a:r>
              <a:rPr lang="ru-RU" sz="2400" b="1" dirty="0" smtClean="0">
                <a:solidFill>
                  <a:srgbClr val="68230E"/>
                </a:solidFill>
              </a:rPr>
              <a:t>Николаева Дарья</a:t>
            </a:r>
          </a:p>
          <a:p>
            <a:pPr algn="l"/>
            <a:r>
              <a:rPr lang="en-US" sz="2400" b="1" dirty="0" smtClean="0">
                <a:solidFill>
                  <a:srgbClr val="68230E"/>
                </a:solidFill>
              </a:rPr>
              <a:t>     </a:t>
            </a:r>
            <a:r>
              <a:rPr lang="ru-RU" sz="2400" b="1" dirty="0" smtClean="0">
                <a:solidFill>
                  <a:srgbClr val="68230E"/>
                </a:solidFill>
              </a:rPr>
              <a:t>МОУ «Сланцевская СО</a:t>
            </a:r>
            <a:r>
              <a:rPr lang="ru-RU" sz="2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Ш №1»</a:t>
            </a:r>
            <a:endParaRPr lang="ru-RU" sz="2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11" name="Luchshie-detskie-pesenki-Esli-dolgo-po-dorozhk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429652" y="6215082"/>
            <a:ext cx="387351" cy="387351"/>
          </a:xfrm>
          <a:prstGeom prst="rect">
            <a:avLst/>
          </a:prstGeom>
        </p:spPr>
      </p:pic>
    </p:spTree>
  </p:cSld>
  <p:clrMapOvr>
    <a:masterClrMapping/>
  </p:clrMapOvr>
  <p:transition advClick="0" advTm="5968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Picture 2" descr="K:\Лира\DSCF14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0"/>
            <a:ext cx="8001056" cy="60007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14414" y="6072206"/>
            <a:ext cx="6072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ctr">
              <a:spcBef>
                <a:spcPct val="0"/>
              </a:spcBef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– это тоже счастье!</a:t>
            </a:r>
          </a:p>
        </p:txBody>
      </p:sp>
    </p:spTree>
  </p:cSld>
  <p:clrMapOvr>
    <a:masterClrMapping/>
  </p:clrMapOvr>
  <p:transition advTm="714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F:\Стартин\DSCF1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8477276" cy="635795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7" name="TextBox 6"/>
          <p:cNvSpPr txBox="1"/>
          <p:nvPr/>
        </p:nvSpPr>
        <p:spPr>
          <a:xfrm>
            <a:off x="1785918" y="6000768"/>
            <a:ext cx="4284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342900" algn="ctr">
              <a:spcBef>
                <a:spcPct val="0"/>
              </a:spcBef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Движение - это жизнь!</a:t>
            </a:r>
            <a:endParaRPr lang="ru-RU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8094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-285784" y="0"/>
            <a:ext cx="9834600" cy="7143752"/>
            <a:chOff x="-285784" y="0"/>
            <a:chExt cx="9834600" cy="7143752"/>
          </a:xfrm>
        </p:grpSpPr>
        <p:pic>
          <p:nvPicPr>
            <p:cNvPr id="6" name="Рисунок 5" descr="i (1)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3786190"/>
              <a:ext cx="4476750" cy="3357562"/>
            </a:xfrm>
            <a:prstGeom prst="rect">
              <a:avLst/>
            </a:prstGeom>
            <a:noFill/>
            <a:effectLst>
              <a:softEdge rad="635000"/>
            </a:effectLst>
          </p:spPr>
        </p:pic>
        <p:pic>
          <p:nvPicPr>
            <p:cNvPr id="7" name="Рисунок 6" descr="i (3)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285784" y="0"/>
              <a:ext cx="4643438" cy="3151655"/>
            </a:xfrm>
            <a:prstGeom prst="rect">
              <a:avLst/>
            </a:prstGeom>
            <a:noFill/>
            <a:effectLst>
              <a:softEdge rad="635000"/>
            </a:effectLst>
          </p:spPr>
        </p:pic>
      </p:grpSp>
      <p:sp>
        <p:nvSpPr>
          <p:cNvPr id="8" name="Прямоугольник 7"/>
          <p:cNvSpPr/>
          <p:nvPr/>
        </p:nvSpPr>
        <p:spPr>
          <a:xfrm>
            <a:off x="285720" y="3071810"/>
            <a:ext cx="82153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spcBef>
                <a:spcPct val="0"/>
              </a:spcBef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детства – </a:t>
            </a:r>
          </a:p>
          <a:p>
            <a:pPr indent="-342900">
              <a:spcBef>
                <a:spcPct val="0"/>
              </a:spcBef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самый лучший мир,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Наивный, </a:t>
            </a:r>
          </a:p>
          <a:p>
            <a:pPr indent="-342900">
              <a:spcBef>
                <a:spcPct val="0"/>
              </a:spcBef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добрый </a:t>
            </a:r>
          </a:p>
          <a:p>
            <a:pPr indent="-342900" algn="ctr">
              <a:spcBef>
                <a:spcPct val="0"/>
              </a:spcBef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и счастливый…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Luchshie-detskie-pesenki-Esli-dolgo-po-dorozhk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500958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9328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3697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0"/>
            <a:ext cx="3826186" cy="27860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0"/>
          </a:effectLst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 cstate="print"/>
          <a:srcRect l="8865" t="9259" r="17258" b="7408"/>
          <a:stretch>
            <a:fillRect/>
          </a:stretch>
        </p:blipFill>
        <p:spPr>
          <a:xfrm>
            <a:off x="-428660" y="3786190"/>
            <a:ext cx="3413122" cy="3071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0"/>
          </a:effectLst>
        </p:spPr>
      </p:pic>
      <p:sp>
        <p:nvSpPr>
          <p:cNvPr id="8" name="TextBox 7"/>
          <p:cNvSpPr txBox="1"/>
          <p:nvPr/>
        </p:nvSpPr>
        <p:spPr>
          <a:xfrm>
            <a:off x="2285984" y="3429000"/>
            <a:ext cx="68580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фестиваль детского творчества «Лира – 2014», посвящен году счастливого детства в Ленинградской области. </a:t>
            </a:r>
          </a:p>
        </p:txBody>
      </p:sp>
    </p:spTree>
  </p:cSld>
  <p:clrMapOvr>
    <a:masterClrMapping/>
  </p:clrMapOvr>
  <p:transition advClick="0" advTm="8171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1315116621_look.com.ua-14890.jpgу.jpg"/>
          <p:cNvPicPr>
            <a:picLocks noChangeAspect="1"/>
          </p:cNvPicPr>
          <p:nvPr/>
        </p:nvPicPr>
        <p:blipFill>
          <a:blip r:embed="rId2" cstate="print"/>
          <a:srcRect l="24219" t="76042" r="57031" b="14583"/>
          <a:stretch>
            <a:fillRect/>
          </a:stretch>
        </p:blipFill>
        <p:spPr>
          <a:xfrm>
            <a:off x="7429488" y="6215058"/>
            <a:ext cx="1714512" cy="642942"/>
          </a:xfrm>
          <a:prstGeom prst="rect">
            <a:avLst/>
          </a:prstGeom>
        </p:spPr>
      </p:pic>
      <p:pic>
        <p:nvPicPr>
          <p:cNvPr id="8" name="Рисунок 7" descr="1363862360_d6068297a4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000372"/>
            <a:ext cx="4643438" cy="34825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0"/>
          </a:effectLst>
        </p:spPr>
      </p:pic>
      <p:pic>
        <p:nvPicPr>
          <p:cNvPr id="10" name="Рисунок 9" descr="giperaktivnyj-rebenok-malchik-chto-dela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-142900"/>
            <a:ext cx="4835803" cy="314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14282" y="2826127"/>
            <a:ext cx="60007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Детство от нас не уходит,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Детство всегда вместе с нами,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Те, кто от детства уходят,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детства стают стариками.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Детство от нас не уходит,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Детство живет в нас всегда,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 из детства уводит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сует-суета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10531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b="1" cap="all" dirty="0">
              <a:ln w="9000" cmpd="sng">
                <a:solidFill>
                  <a:srgbClr val="FF0000"/>
                </a:solidFill>
                <a:prstDash val="solid"/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57190" y="-71462"/>
            <a:ext cx="7786710" cy="6143668"/>
            <a:chOff x="-69556" y="34368"/>
            <a:chExt cx="8805642" cy="7047952"/>
          </a:xfrm>
        </p:grpSpPr>
        <p:pic>
          <p:nvPicPr>
            <p:cNvPr id="9" name="Рисунок 8" descr="sept6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21254410">
              <a:off x="-69556" y="34368"/>
              <a:ext cx="7877175" cy="4705350"/>
            </a:xfrm>
            <a:prstGeom prst="rect">
              <a:avLst/>
            </a:prstGeom>
            <a:noFill/>
            <a:effectLst>
              <a:softEdge rad="635000"/>
            </a:effectLst>
          </p:spPr>
        </p:pic>
        <p:pic>
          <p:nvPicPr>
            <p:cNvPr id="10" name="Рисунок 9" descr="sept5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20936894">
              <a:off x="1654274" y="2141322"/>
              <a:ext cx="7081812" cy="4940998"/>
            </a:xfrm>
            <a:prstGeom prst="rect">
              <a:avLst/>
            </a:prstGeom>
            <a:noFill/>
            <a:effectLst>
              <a:softEdge rad="635000"/>
            </a:effectLst>
          </p:spPr>
        </p:pic>
      </p:grpSp>
      <p:sp>
        <p:nvSpPr>
          <p:cNvPr id="8" name="TextBox 7"/>
          <p:cNvSpPr txBox="1"/>
          <p:nvPr/>
        </p:nvSpPr>
        <p:spPr>
          <a:xfrm>
            <a:off x="500034" y="5929330"/>
            <a:ext cx="6173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же такое счастливое детство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4938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sent3_13 - копия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571536" y="714356"/>
            <a:ext cx="7042556" cy="5143536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5786454"/>
            <a:ext cx="40119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школьные годы…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142852"/>
            <a:ext cx="4572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– это светлый дом,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учиться будем в нём.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 научимся писать,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Складывать и умножать.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школе многое узнаем: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своём любимом крае,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горах и океанах,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материках и странах;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куда впадают реки,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какими были греки,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какие есть моря,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как вертится Земля.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школе мастерские есть…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Интересных дел не счесть!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звонок весёлый.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что значит "школа"! </a:t>
            </a:r>
            <a:endParaRPr lang="ru-RU" sz="2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24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4704 -0.85486 C -0.24201 -0.85694 -0.23871 -0.86551 -0.23385 -0.86644 C -0.22117 -0.86898 -0.20815 -0.86852 -0.19548 -0.87037 C -0.1651 -0.88148 -0.13454 -0.86829 -0.10433 -0.86458 C -0.09583 -0.86042 -0.08697 -0.85857 -0.07794 -0.85671 C -0.06701 -0.85093 -0.07031 -0.85625 -0.06024 -0.85278 C -0.05624 -0.85347 -0.05242 -0.85486 -0.04843 -0.85486 C -0.04392 -0.85486 -0.03228 -0.84815 -0.02638 -0.84699 C -0.01162 -0.83912 -0.02673 -0.84607 -0.00294 -0.84097 C 0.00765 -0.83866 0.01754 -0.83287 0.02796 -0.82917 C 0.03942 -0.83472 0.05556 -0.8206 0.06772 -0.81759 C 0.07848 -0.81181 0.08768 -0.80857 0.09862 -0.8037 C 0.10035 -0.80301 0.1014 -0.80069 0.10296 -0.79977 C 0.10487 -0.79861 0.10695 -0.79861 0.10886 -0.79792 C 0.11772 -0.78982 0.12935 -0.78519 0.13976 -0.78218 C 0.15417 -0.77245 0.13456 -0.78449 0.1573 -0.77639 C 0.16303 -0.77431 0.16945 -0.76806 0.17501 -0.76482 C 0.1816 -0.76088 0.18872 -0.75949 0.19567 -0.75671 C 0.19706 -0.75556 0.20001 -0.75509 0.20001 -0.75301 C 0.20001 -0.74977 0.19463 -0.74792 0.19567 -0.74491 C 0.19619 -0.74375 0.20799 -0.74005 0.21025 -0.73912 C 0.20834 -0.74074 0.2066 -0.74329 0.20452 -0.74329 C 0.20279 -0.74329 0.2073 -0.74051 0.20886 -0.73912 C 0.21077 -0.73796 0.21285 -0.73681 0.21476 -0.73519 C 0.21963 -0.7287 0.22518 -0.725 0.23091 -0.71968 C 0.23924 -0.70324 0.22796 -0.72361 0.2382 -0.70995 C 0.24445 -0.70139 0.25018 -0.68634 0.25886 -0.68218 C 0.26615 -0.66782 0.25626 -0.68449 0.26772 -0.67431 C 0.26945 -0.67292 0.2731 -0.66204 0.27362 -0.66065 C 0.27466 -0.6625 0.27483 -0.66644 0.27657 -0.66644 C 0.27813 -0.66644 0.27726 -0.6625 0.27796 -0.66065 C 0.27917 -0.65718 0.28108 -0.65463 0.2823 -0.65093 C 0.28924 -0.63194 0.29584 -0.61296 0.30296 -0.59421 C 0.30626 -0.57037 0.30296 -0.57847 0.30886 -0.56644 C 0.31233 -0.53866 0.31094 -0.55116 0.3132 -0.5294 C 0.31216 -0.52662 0.30626 -0.50046 0.31025 -0.51782 C 0.30904 -0.50185 0.3073 -0.48565 0.30296 -0.4706 C 0.30105 -0.46412 0.29706 -0.45116 0.29706 -0.45116 C 0.28942 -0.45417 0.29272 -0.45046 0.2882 -0.44097 C 0.28542 -0.42523 0.27518 -0.41829 0.27067 -0.40394 C 0.26685 -0.3912 0.26459 -0.38125 0.25591 -0.37245 C 0.25226 -0.35208 0.24063 -0.33264 0.22952 -0.31782 C 0.22518 -0.30116 0.2316 -0.3206 0.22362 -0.30972 C 0.19897 -0.27708 0.22327 -0.30208 0.2073 -0.28611 C 0.20296 -0.27732 0.19862 -0.27014 0.19115 -0.26667 C 0.18438 -0.24838 0.19358 -0.26991 0.17952 -0.25093 C 0.17188 -0.24097 0.18647 -0.24769 0.17206 -0.24329 C 0.15678 -0.22199 0.179 -0.25046 0.16181 -0.23519 C 0.16025 -0.23403 0.16042 -0.23032 0.15886 -0.2294 C 0.15574 -0.22755 0.15209 -0.22824 0.14862 -0.22755 C 0.15157 -0.22685 0.15522 -0.22824 0.1573 -0.22523 C 0.15851 -0.22361 0.15417 -0.22315 0.15296 -0.22176 C 0.1481 -0.21597 0.14428 -0.20972 0.13976 -0.20394 C 0.13004 -0.19097 0.12292 -0.17338 0.11476 -0.1588 C 0.11112 -0.14537 0.1165 -0.16134 0.1073 -0.14722 C 0.10591 -0.14491 0.10574 -0.14167 0.10452 -0.13912 C 0.1007 -0.13194 0.09827 -0.1331 0.09272 -0.12755 C 0.08907 -0.12361 0.08594 -0.11944 0.0823 -0.11574 C 0.08039 -0.11157 0.07848 -0.10787 0.07657 -0.10394 C 0.07431 -0.09907 0.07067 -0.09607 0.06772 -0.09213 C 0.06615 -0.09028 0.06442 -0.08843 0.0632 -0.08634 C 0.05452 -0.06991 0.04497 -0.05625 0.0323 -0.04514 C 0.02796 -0.03611 0.02275 -0.0294 0.01615 -0.02361 C 0.01199 -0.01528 0.00886 -0.01806 0.00452 -0.00995 C -0.00364 0.00532 0.00469 -0.00625 6.66667E-6 1.48148E-6 " pathEditMode="relative" ptsTypes="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sent2_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28897">
            <a:off x="293117" y="249021"/>
            <a:ext cx="4930991" cy="5707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0"/>
          </a:effectLst>
        </p:spPr>
      </p:pic>
      <p:pic>
        <p:nvPicPr>
          <p:cNvPr id="7" name="Рисунок 6" descr="krocc11_2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61655">
            <a:off x="4373514" y="1203915"/>
            <a:ext cx="4451835" cy="50593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596" y="6143644"/>
            <a:ext cx="43753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 победы, награды…</a:t>
            </a:r>
          </a:p>
        </p:txBody>
      </p:sp>
    </p:spTree>
  </p:cSld>
  <p:clrMapOvr>
    <a:masterClrMapping/>
  </p:clrMapOvr>
  <p:transition advClick="0" advTm="8969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nov_god1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62034">
            <a:off x="190153" y="911238"/>
            <a:ext cx="5371845" cy="4498683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7" name="Рисунок 6" descr="nov_god13_2.jpg"/>
          <p:cNvPicPr>
            <a:picLocks noChangeAspect="1"/>
          </p:cNvPicPr>
          <p:nvPr/>
        </p:nvPicPr>
        <p:blipFill>
          <a:blip r:embed="rId4" cstate="print"/>
          <a:srcRect t="7419" r="14031" b="6725"/>
          <a:stretch>
            <a:fillRect/>
          </a:stretch>
        </p:blipFill>
        <p:spPr>
          <a:xfrm>
            <a:off x="4940670" y="-90362"/>
            <a:ext cx="4203330" cy="694836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8" name="TextBox 7"/>
          <p:cNvSpPr txBox="1"/>
          <p:nvPr/>
        </p:nvSpPr>
        <p:spPr>
          <a:xfrm>
            <a:off x="0" y="6072206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праздник с друзьями…</a:t>
            </a:r>
          </a:p>
        </p:txBody>
      </p:sp>
    </p:spTree>
  </p:cSld>
  <p:clrMapOvr>
    <a:masterClrMapping/>
  </p:clrMapOvr>
  <p:transition advClick="0" advTm="14344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-109911" y="232942"/>
            <a:ext cx="9238149" cy="6395389"/>
            <a:chOff x="-109911" y="232942"/>
            <a:chExt cx="9238149" cy="6395389"/>
          </a:xfrm>
        </p:grpSpPr>
        <p:pic>
          <p:nvPicPr>
            <p:cNvPr id="6" name="Рисунок 5" descr="Noj1_1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21371455">
              <a:off x="-109911" y="232942"/>
              <a:ext cx="7196936" cy="5534152"/>
            </a:xfrm>
            <a:prstGeom prst="rect">
              <a:avLst/>
            </a:prstGeom>
            <a:noFill/>
            <a:effectLst>
              <a:softEdge rad="635000"/>
            </a:effectLst>
          </p:spPr>
        </p:pic>
        <p:pic>
          <p:nvPicPr>
            <p:cNvPr id="7" name="Рисунок 6" descr="vip2014_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042498">
              <a:off x="3482671" y="2535500"/>
              <a:ext cx="5645567" cy="4092831"/>
            </a:xfrm>
            <a:prstGeom prst="rect">
              <a:avLst/>
            </a:prstGeom>
            <a:noFill/>
            <a:effectLst>
              <a:softEdge rad="635000"/>
            </a:effectLst>
          </p:spPr>
        </p:pic>
      </p:grpSp>
      <p:sp>
        <p:nvSpPr>
          <p:cNvPr id="10" name="Прямоугольник 9"/>
          <p:cNvSpPr/>
          <p:nvPr/>
        </p:nvSpPr>
        <p:spPr>
          <a:xfrm>
            <a:off x="785786" y="6215082"/>
            <a:ext cx="1838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творчество…</a:t>
            </a:r>
          </a:p>
        </p:txBody>
      </p:sp>
    </p:spTree>
  </p:cSld>
  <p:clrMapOvr>
    <a:masterClrMapping/>
  </p:clrMapOvr>
  <p:transition advClick="0" advTm="6719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15116621_look.com.ua-14890.jpg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929330"/>
            <a:ext cx="7858180" cy="785818"/>
          </a:xfrm>
        </p:spPr>
        <p:txBody>
          <a:bodyPr>
            <a:normAutofit/>
          </a:bodyPr>
          <a:lstStyle/>
          <a:p>
            <a:pPr marL="0" algn="ctr">
              <a:spcBef>
                <a:spcPct val="0"/>
              </a:spcBef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чудесное настроение каждый день…</a:t>
            </a:r>
          </a:p>
        </p:txBody>
      </p:sp>
      <p:pic>
        <p:nvPicPr>
          <p:cNvPr id="6" name="Рисунок 5" descr="resilienz_malenwdr_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68686" y="928670"/>
            <a:ext cx="6975314" cy="49292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158" y="714356"/>
            <a:ext cx="50006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Волшебник кисточкой взмахнул – 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ожил лист бумажный: 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Донёсся грома дальний гул, 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дунул ветер влажный. 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вот уж ливень грозовой 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сад цветущий льётся! </a:t>
            </a:r>
          </a:p>
          <a:p>
            <a:pPr>
              <a:spcBef>
                <a:spcPct val="0"/>
              </a:spcBef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человечек – 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живой! – 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зонтиком 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Смеётся!.. </a:t>
            </a:r>
          </a:p>
        </p:txBody>
      </p:sp>
    </p:spTree>
  </p:cSld>
  <p:clrMapOvr>
    <a:masterClrMapping/>
  </p:clrMapOvr>
  <p:transition advClick="0" advTm="16079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78</Words>
  <PresentationFormat>Экран (4:3)</PresentationFormat>
  <Paragraphs>21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Счастливое детство…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Счастливое детство…</dc:title>
  <dc:creator>User</dc:creator>
  <cp:lastModifiedBy>User</cp:lastModifiedBy>
  <cp:revision>2</cp:revision>
  <dcterms:modified xsi:type="dcterms:W3CDTF">2015-01-11T19:08:29Z</dcterms:modified>
</cp:coreProperties>
</file>