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5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56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9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5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1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2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68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62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1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3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8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7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7DC09-3CEB-4E33-89A4-7188594EA8F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E2728-F961-498F-AE97-5FB614AFB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9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Сочинение – описание.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Тема «После снегопада»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856" y="1775579"/>
            <a:ext cx="7104042" cy="4440026"/>
          </a:xfrm>
        </p:spPr>
      </p:pic>
    </p:spTree>
    <p:extLst>
      <p:ext uri="{BB962C8B-B14F-4D97-AF65-F5344CB8AC3E}">
        <p14:creationId xmlns:p14="http://schemas.microsoft.com/office/powerpoint/2010/main" val="12810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Иллюстрации к повести А. С. Пушкина «Метель»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67" y="1319341"/>
            <a:ext cx="4230689" cy="302192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968" y="3041633"/>
            <a:ext cx="2731625" cy="350208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437" y="2354224"/>
            <a:ext cx="4529531" cy="294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96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377" y="365125"/>
            <a:ext cx="10520423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Каким бывает снег?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82" y="2234698"/>
            <a:ext cx="5335930" cy="32811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412" y="2234698"/>
            <a:ext cx="5840526" cy="3281194"/>
          </a:xfrm>
        </p:spPr>
      </p:pic>
    </p:spTree>
    <p:extLst>
      <p:ext uri="{BB962C8B-B14F-4D97-AF65-F5344CB8AC3E}">
        <p14:creationId xmlns:p14="http://schemas.microsoft.com/office/powerpoint/2010/main" val="20338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Снег весной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8" y="2103926"/>
            <a:ext cx="4314510" cy="35560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2103926"/>
            <a:ext cx="7181429" cy="3590715"/>
          </a:xfrm>
        </p:spPr>
      </p:pic>
    </p:spTree>
    <p:extLst>
      <p:ext uri="{BB962C8B-B14F-4D97-AF65-F5344CB8AC3E}">
        <p14:creationId xmlns:p14="http://schemas.microsoft.com/office/powerpoint/2010/main" val="2561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21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Сочинение – описание. Тема «После снегопада»</vt:lpstr>
      <vt:lpstr>Иллюстрации к повести А. С. Пушкина «Метель»</vt:lpstr>
      <vt:lpstr>Каким бывает снег?</vt:lpstr>
      <vt:lpstr>Снег весной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– описание. Тема «После снегопада»</dc:title>
  <dc:creator>User</dc:creator>
  <cp:lastModifiedBy>User</cp:lastModifiedBy>
  <cp:revision>2</cp:revision>
  <dcterms:created xsi:type="dcterms:W3CDTF">2015-01-11T15:08:14Z</dcterms:created>
  <dcterms:modified xsi:type="dcterms:W3CDTF">2015-01-11T15:20:53Z</dcterms:modified>
</cp:coreProperties>
</file>