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2DE39B3-4064-496A-8F82-547F5BE0273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7516D-E3C6-453A-993F-C2C609662AFD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ABB8F-BEB8-4763-B6AE-3DD77778F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38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ABB8F-BEB8-4763-B6AE-3DD77778FBA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9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Химия\Him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836712"/>
            <a:ext cx="58326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36912"/>
            <a:ext cx="504056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D765362-44CE-4E03-B67E-C55095E66041}" type="datetimeFigureOut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472B173-4486-4B37-89A9-73C1F9B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5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314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Химия\Himia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763713" y="1600200"/>
            <a:ext cx="692308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15225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A6A6A6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A6A6A6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988840"/>
            <a:ext cx="5832648" cy="1470025"/>
          </a:xfrm>
        </p:spPr>
        <p:txBody>
          <a:bodyPr/>
          <a:lstStyle/>
          <a:p>
            <a:r>
              <a:rPr lang="ru-RU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Алкены</a:t>
            </a:r>
            <a:endParaRPr lang="ru-RU" sz="8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3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132856"/>
            <a:ext cx="7560840" cy="439248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Этиленовые углеводороды обладают большей химической активностью, чем предельные углеводороды. Потому что активность зависит от строения, 	- связь менее прочная, чем     , поэтому она легко разрывается	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42" y="4149080"/>
            <a:ext cx="493018" cy="44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4598596"/>
            <a:ext cx="477391" cy="45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1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69160"/>
            <a:ext cx="7776082" cy="1343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присоединения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Гидрирование 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Гидратация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72008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5868144" y="3212976"/>
            <a:ext cx="432048" cy="774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268" y="2734444"/>
            <a:ext cx="68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5856312" y="5085184"/>
            <a:ext cx="43204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6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Галогенирование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Гидрогалогенирование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5760640" cy="171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5076056" y="2379238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25144"/>
            <a:ext cx="7056784" cy="143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5526360" y="4901480"/>
            <a:ext cx="43204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14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344816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В. В. Марковникова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340768"/>
            <a:ext cx="6923087" cy="506888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галоген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водородов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воды к несимметричным алкенам происходит по </a:t>
            </a:r>
            <a:r>
              <a:rPr lang="ru-RU" sz="2800" b="1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правилу Марковникова </a:t>
            </a:r>
            <a:r>
              <a:rPr lang="ru-RU" sz="28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В.В. </a:t>
            </a:r>
            <a:endParaRPr lang="ru-RU" sz="2800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b="1" u="sng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</a:t>
            </a:r>
            <a:r>
              <a:rPr lang="ru-RU" sz="3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водорода происходит к наиболее гидрированному атому углерода при двойной углерод-углеродной связи.</a:t>
            </a:r>
          </a:p>
          <a:p>
            <a:pPr marL="0" indent="0">
              <a:buNone/>
            </a:pPr>
            <a:endParaRPr lang="ru-RU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36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В. В. Марковникова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1600200"/>
            <a:ext cx="7200775" cy="50688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Исключения: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AutoNum type="arabicParenR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алкене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присутствует электроноакцепторный заместитель, т.е. группа, способная оттягивать на себя электронную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</a:t>
            </a:r>
          </a:p>
          <a:p>
            <a:pPr marL="457200" indent="-457200">
              <a:spcBef>
                <a:spcPts val="0"/>
              </a:spcBef>
              <a:buAutoNum type="arabicParenR"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AutoNum type="arabicParenR"/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AutoNum type="arabicParenR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присутствии Н2О2 (эффект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Хараша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)  или органической перекиси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440" y="5157192"/>
            <a:ext cx="6480720" cy="50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258" y="3745852"/>
            <a:ext cx="6851129" cy="34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13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полимеризации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79"/>
            <a:ext cx="7308303" cy="373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8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0"/>
              </a:spcBef>
              <a:buAutoNum type="arabicPeriod" startAt="2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окисления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Горение</a:t>
            </a:r>
          </a:p>
          <a:p>
            <a:pPr>
              <a:spcBef>
                <a:spcPts val="0"/>
              </a:spcBef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окисление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795" y="2772187"/>
            <a:ext cx="6949082" cy="57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5074570" y="299695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123" y="2636912"/>
            <a:ext cx="956823" cy="2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87" y="4149080"/>
            <a:ext cx="716489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2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7524328" cy="518430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Окисление перманганатом калия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нейтральной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(р. Вагнера)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качественная реакция алкенов, розовый раствор марганцовки обесцвечивается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70" y="2737844"/>
            <a:ext cx="7522907" cy="14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38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897" y="1412776"/>
            <a:ext cx="6923087" cy="544522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среды на характер продуктов реакций окисления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Окисление в кислой среде при нагревании идёт до 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	а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) карбоновых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) кетонов (если атом углерода при двойной связи содержит два заместителя)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326" y="3717032"/>
            <a:ext cx="7440110" cy="75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661248"/>
            <a:ext cx="766834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71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7" y="1600200"/>
            <a:ext cx="7211144" cy="50688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 углекислого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газа (если двойная связь на конце молекулы, то образуется муравьиная кислота, которая легко окисляется до CO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. Окисление в нейтральной или слабощелочной среде на холоде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630" y="5359992"/>
            <a:ext cx="7522907" cy="14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Наташа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630" y="3416477"/>
            <a:ext cx="7522907" cy="74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8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119" y="260648"/>
            <a:ext cx="7966696" cy="1008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Определение. Общая формула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632848" cy="5257800"/>
          </a:xfrm>
        </p:spPr>
        <p:txBody>
          <a:bodyPr/>
          <a:lstStyle/>
          <a:p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Алкены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– ациклические углеводороды, в молекулах которых между атомами углерода одна двойная связь</a:t>
            </a: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формула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bb31e6b6-a-62cb3a1a-s-sites.googlegroups.com/site/himulacom/zvonok-na-urok/10-klass---tretij-god-obucenia/urok-no12-elektronnoe-i-prostranstvennoe-stroenie-alkenov-gomologia-i-izomeria-alkenov/sp2%20-%20bond.jpg?attachauth=ANoY7cp8RDXoXqHr-e0YYGEJIzLSiWTyKXYco0ST3jvbBau5GYWaFbfnNhCGrzq5aq4kgBhXuDjRRaIteLE_t9fX_33nmnw-D4_BQo8njx0ESI6gI8e9jOFHyrsMTSiUeEnTtR1en6PK1JFbykgUIzDQkxx7VqlVsb5UGd_7QHjAmasm-Mvd-dg1UgVWkIJI_zRRYh-TEGPY4__OYE8dBgMFuRdSQsjKNsCh_g1kNir2x7BMUfsfcP-uIfUxcktazIAb96lSXR5RxUiiDvxvW9Ye4PPiv36vIwwJAnSKcqEVTBeG0DD2BAWcS6xuYbyZmgzgzE9ZNeSXNwBZ75EMQUTjxuyKz5SI4WZLyhUjaz7UdWAzM8HCtAk8zDZXtPr7K0CVWPLwXmG6rG_1qGFU7O4NF4WfNSp0DQ%3D%3D&amp;attredirects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55" y="5017175"/>
            <a:ext cx="1979712" cy="176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ша\Desktop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2486025" cy="1238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47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245" y="5157192"/>
            <a:ext cx="695969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алкенов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1600200"/>
            <a:ext cx="7380287" cy="5068888"/>
          </a:xfrm>
        </p:spPr>
        <p:txBody>
          <a:bodyPr/>
          <a:lstStyle/>
          <a:p>
            <a:pPr marL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лаборатории</a:t>
            </a:r>
          </a:p>
          <a:p>
            <a:pPr marL="0">
              <a:spcBef>
                <a:spcPts val="0"/>
              </a:spcBef>
            </a:pP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 этилового спирта (дегидратация)*</a:t>
            </a:r>
          </a:p>
          <a:p>
            <a:pPr marL="0">
              <a:spcBef>
                <a:spcPts val="0"/>
              </a:spcBef>
            </a:pPr>
            <a:endParaRPr lang="ru-RU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Отщепление </a:t>
            </a: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галогенводородов </a:t>
            </a: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галогеноалканов*</a:t>
            </a:r>
            <a:endParaRPr lang="ru-RU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65999"/>
            <a:ext cx="4754016" cy="149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5443094" y="3471688"/>
            <a:ext cx="575320" cy="86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87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алкенов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956376" cy="506888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>
              <a:spcBef>
                <a:spcPts val="0"/>
              </a:spcBef>
            </a:pP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Дигалогенирование дигалогеноалканов</a:t>
            </a: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Отщепление молекулы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 галогеноводородов происходит по правилу А. М. Зайцева: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Отрыв атома водорода происходит от наименее гидрогенизированного атома углерода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таша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7"/>
            <a:ext cx="7673499" cy="101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8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алкенов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промышленности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Крекинг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Дегидрирование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5184576" cy="94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Наташа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684935"/>
            <a:ext cx="5184576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90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алкенов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Гидрирование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18" y="2276872"/>
            <a:ext cx="47910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3789040"/>
            <a:ext cx="62880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bb31e6b6-a-62cb3a1a-s-sites.googlegroups.com/site/himulacom/zvonok-na-urok/10-klass---tretij-god-obucenia/urok-no12-elektronnoe-i-prostranstvennoe-stroenie-alkenov-gomologia-i-izomeria-alkenov/sp2%20-%20bond.jpg?attachauth=ANoY7cp8RDXoXqHr-e0YYGEJIzLSiWTyKXYco0ST3jvbBau5GYWaFbfnNhCGrzq5aq4kgBhXuDjRRaIteLE_t9fX_33nmnw-D4_BQo8njx0ESI6gI8e9jOFHyrsMTSiUeEnTtR1en6PK1JFbykgUIzDQkxx7VqlVsb5UGd_7QHjAmasm-Mvd-dg1UgVWkIJI_zRRYh-TEGPY4__OYE8dBgMFuRdSQsjKNsCh_g1kNir2x7BMUfsfcP-uIfUxcktazIAb96lSXR5RxUiiDvxvW9Ye4PPiv36vIwwJAnSKcqEVTBeG0DD2BAWcS6xuYbyZmgzgzE9ZNeSXNwBZ75EMQUTjxuyKz5SI4WZLyhUjaz7UdWAzM8HCtAk8zDZXtPr7K0CVWPLwXmG6rG_1qGFU7O4NF4WfNSp0DQ%3D%3D&amp;attredirects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55" y="5017175"/>
            <a:ext cx="1979712" cy="176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5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алкенов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полимеров (полиэтилен, полипропилен, поливинилхлорид)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исходных веществ для получения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растворителей (спирты, дихлорэтан, эфиры гликолей)</a:t>
            </a:r>
          </a:p>
        </p:txBody>
      </p:sp>
      <p:pic>
        <p:nvPicPr>
          <p:cNvPr id="5" name="Picture 2" descr="https://bb31e6b6-a-62cb3a1a-s-sites.googlegroups.com/site/himulacom/zvonok-na-urok/10-klass---tretij-god-obucenia/urok-no12-elektronnoe-i-prostranstvennoe-stroenie-alkenov-gomologia-i-izomeria-alkenov/sp2%20-%20bond.jpg?attachauth=ANoY7cp8RDXoXqHr-e0YYGEJIzLSiWTyKXYco0ST3jvbBau5GYWaFbfnNhCGrzq5aq4kgBhXuDjRRaIteLE_t9fX_33nmnw-D4_BQo8njx0ESI6gI8e9jOFHyrsMTSiUeEnTtR1en6PK1JFbykgUIzDQkxx7VqlVsb5UGd_7QHjAmasm-Mvd-dg1UgVWkIJI_zRRYh-TEGPY4__OYE8dBgMFuRdSQsjKNsCh_g1kNir2x7BMUfsfcP-uIfUxcktazIAb96lSXR5RxUiiDvxvW9Ye4PPiv36vIwwJAnSKcqEVTBeG0DD2BAWcS6xuYbyZmgzgzE9ZNeSXNwBZ75EMQUTjxuyKz5SI4WZLyhUjaz7UdWAzM8HCtAk8zDZXtPr7K0CVWPLwXmG6rG_1qGFU7O4NF4WfNSp0DQ%3D%3D&amp;attredirects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55" y="5017175"/>
            <a:ext cx="1979712" cy="176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88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956376" cy="12150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строения алкенов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7632848" cy="5212904"/>
          </a:xfrm>
        </p:spPr>
        <p:txBody>
          <a:bodyPr/>
          <a:lstStyle/>
          <a:p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Sp</a:t>
            </a:r>
            <a:r>
              <a:rPr lang="en-US" sz="360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гибридизация</a:t>
            </a:r>
          </a:p>
          <a:p>
            <a:pPr marL="0" indent="0">
              <a:buNone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Свободное вращение вокруг двойной связи невозможно</a:t>
            </a:r>
          </a:p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Плоскостное строение 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775" y="2132856"/>
            <a:ext cx="2516187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557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81236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Гомологический ряд алкенов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328" y="1329815"/>
            <a:ext cx="3816424" cy="53762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46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776864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Изомерия, характерная для алкенов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340768"/>
            <a:ext cx="7488831" cy="5328320"/>
          </a:xfrm>
        </p:spPr>
        <p:txBody>
          <a:bodyPr/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	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зомерия углеродного  скелета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Изомерия положения кратной связи</a:t>
            </a:r>
          </a:p>
          <a:p>
            <a:pPr marL="514350" indent="-514350">
              <a:buFont typeface="+mj-lt"/>
              <a:buAutoNum type="arabicPeriod"/>
            </a:pP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Межклассовая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изомерия с циклоалканами</a:t>
            </a: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2411693"/>
            <a:ext cx="5055133" cy="10342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516" y="4005064"/>
            <a:ext cx="5861794" cy="667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517232"/>
            <a:ext cx="7135011" cy="997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23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956376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Изомерия, характерная для алкенов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Геометрическая изомерия</a:t>
            </a:r>
          </a:p>
          <a:p>
            <a:pPr marL="0" indent="0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	-цис  и  -транс изомерия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7244178" cy="1440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97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названиях используется суффикс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Нумерация с той стороны, где ближе двойная связь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12231"/>
            <a:ext cx="4276725" cy="2419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80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685165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9" y="1268760"/>
            <a:ext cx="7283152" cy="54003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Газы –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Жидкости –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Твердые вещества – высшие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алкены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218" y="1988840"/>
            <a:ext cx="352184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3471780" cy="69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35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1162"/>
            <a:ext cx="685165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Алкены плохо растворимы в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воде, но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— в органических растворителях. Этилен и пропилен горят коптящим пламенем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Алкены легче воды</a:t>
            </a:r>
          </a:p>
          <a:p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 увеличением молекулярной массы, температура плавления и кипения увеличиваются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77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985</TotalTime>
  <Words>345</Words>
  <Application>Microsoft Office PowerPoint</Application>
  <PresentationFormat>Экран (4:3)</PresentationFormat>
  <Paragraphs>126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Тема5</vt:lpstr>
      <vt:lpstr>Алкены</vt:lpstr>
      <vt:lpstr>Определение. Общая формула</vt:lpstr>
      <vt:lpstr>Особенности строения алкенов</vt:lpstr>
      <vt:lpstr>Гомологический ряд алкенов</vt:lpstr>
      <vt:lpstr>Изомерия, характерная для алкенов</vt:lpstr>
      <vt:lpstr>Изомерия, характерная для алкенов</vt:lpstr>
      <vt:lpstr>Номенклатура</vt:lpstr>
      <vt:lpstr>Физические свойства</vt:lpstr>
      <vt:lpstr>Физические свойства</vt:lpstr>
      <vt:lpstr>Химические свойства</vt:lpstr>
      <vt:lpstr>Химические свойства</vt:lpstr>
      <vt:lpstr>Химические свойства</vt:lpstr>
      <vt:lpstr>Правило В. В. Марковникова</vt:lpstr>
      <vt:lpstr>Правило В. В. Марковникова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Получение алкенов</vt:lpstr>
      <vt:lpstr>Получение алкенов</vt:lpstr>
      <vt:lpstr>Получение алкенов</vt:lpstr>
      <vt:lpstr>Получение алкенов</vt:lpstr>
      <vt:lpstr>Применение алкенов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48</cp:revision>
  <dcterms:created xsi:type="dcterms:W3CDTF">2014-12-03T18:09:49Z</dcterms:created>
  <dcterms:modified xsi:type="dcterms:W3CDTF">2014-12-30T13:35:44Z</dcterms:modified>
</cp:coreProperties>
</file>