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8" r:id="rId3"/>
    <p:sldId id="275" r:id="rId4"/>
    <p:sldId id="257" r:id="rId5"/>
    <p:sldId id="259" r:id="rId6"/>
    <p:sldId id="262" r:id="rId7"/>
    <p:sldId id="261" r:id="rId8"/>
    <p:sldId id="263" r:id="rId9"/>
    <p:sldId id="276" r:id="rId10"/>
    <p:sldId id="264" r:id="rId11"/>
    <p:sldId id="265" r:id="rId12"/>
    <p:sldId id="267" r:id="rId13"/>
    <p:sldId id="277" r:id="rId14"/>
    <p:sldId id="268" r:id="rId15"/>
    <p:sldId id="269" r:id="rId16"/>
    <p:sldId id="271" r:id="rId17"/>
    <p:sldId id="270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00"/>
    <a:srgbClr val="99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6" autoAdjust="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784990-C861-4954-AAB6-D631946FBE33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86A7D-A6B3-4B78-B1D2-C6DD106C7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534A-40C7-404E-9EA3-352AC622A85F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7DFF5A-26D5-46FF-B5E9-D1D105DC37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534A-40C7-404E-9EA3-352AC622A85F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FF5A-26D5-46FF-B5E9-D1D105DC37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534A-40C7-404E-9EA3-352AC622A85F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FF5A-26D5-46FF-B5E9-D1D105DC37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986534A-40C7-404E-9EA3-352AC622A85F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C7DFF5A-26D5-46FF-B5E9-D1D105DC37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534A-40C7-404E-9EA3-352AC622A85F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FF5A-26D5-46FF-B5E9-D1D105DC37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534A-40C7-404E-9EA3-352AC622A85F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FF5A-26D5-46FF-B5E9-D1D105DC37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FF5A-26D5-46FF-B5E9-D1D105DC37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534A-40C7-404E-9EA3-352AC622A85F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534A-40C7-404E-9EA3-352AC622A85F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FF5A-26D5-46FF-B5E9-D1D105DC37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534A-40C7-404E-9EA3-352AC622A85F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FF5A-26D5-46FF-B5E9-D1D105DC37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986534A-40C7-404E-9EA3-352AC622A85F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C7DFF5A-26D5-46FF-B5E9-D1D105DC37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534A-40C7-404E-9EA3-352AC622A85F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7DFF5A-26D5-46FF-B5E9-D1D105DC37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986534A-40C7-404E-9EA3-352AC622A85F}" type="datetimeFigureOut">
              <a:rPr lang="ru-RU" smtClean="0"/>
              <a:pPr/>
              <a:t>12.01.2015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C7DFF5A-26D5-46FF-B5E9-D1D105DC37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ach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620688"/>
            <a:ext cx="4647152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932040" y="908720"/>
            <a:ext cx="39959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5400" b="1" i="1" dirty="0" smtClean="0">
                <a:latin typeface="Bookman Old Style" pitchFamily="18" charset="0"/>
              </a:rPr>
              <a:t>Johann Sebastian Bach</a:t>
            </a:r>
            <a:endParaRPr lang="ru-RU" sz="5400" b="1" i="1" dirty="0"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2040" y="4077072"/>
            <a:ext cx="4211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b="1" i="1" dirty="0" smtClean="0">
                <a:latin typeface="Bookman Old Style" pitchFamily="18" charset="0"/>
              </a:rPr>
              <a:t>1685 </a:t>
            </a:r>
            <a:r>
              <a:rPr lang="ru-RU" sz="4800" b="1" i="1" dirty="0" smtClean="0">
                <a:latin typeface="Bookman Old Style" pitchFamily="18" charset="0"/>
              </a:rPr>
              <a:t>-</a:t>
            </a:r>
            <a:r>
              <a:rPr lang="de-DE" sz="4800" b="1" i="1" dirty="0" smtClean="0">
                <a:latin typeface="Bookman Old Style" pitchFamily="18" charset="0"/>
              </a:rPr>
              <a:t> 1750</a:t>
            </a:r>
            <a:endParaRPr lang="ru-RU" sz="48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eimar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908720"/>
            <a:ext cx="7685969" cy="489654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eimar-05-Bach-Memoria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1052736"/>
            <a:ext cx="2200565" cy="43432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707904" y="260648"/>
            <a:ext cx="469551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In Weimar diente </a:t>
            </a:r>
          </a:p>
          <a:p>
            <a:r>
              <a:rPr lang="de-DE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J.S. Bach als Geiger </a:t>
            </a:r>
          </a:p>
          <a:p>
            <a:r>
              <a:rPr lang="de-DE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in der Kapelle des</a:t>
            </a:r>
          </a:p>
          <a:p>
            <a:r>
              <a:rPr lang="de-DE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Fürsten 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4" name="Рисунок 3" descr="бах скрипач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63888" y="2420888"/>
            <a:ext cx="4925968" cy="3927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778290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Im Jahre 1723 übersiedelte J.S. Bach</a:t>
            </a:r>
          </a:p>
          <a:p>
            <a:r>
              <a:rPr lang="de-DE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mit seiner Familie nach 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4" name="Рисунок 3" descr="Семья Бах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33516" y="3068960"/>
            <a:ext cx="5410484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195736" y="1628800"/>
            <a:ext cx="64668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Seine Frau war Sängerin.</a:t>
            </a:r>
          </a:p>
          <a:p>
            <a:r>
              <a:rPr lang="de-DE" sz="3200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In der Familie waren 7 Kinder</a:t>
            </a:r>
            <a:r>
              <a:rPr lang="de-DE" sz="3200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</a:t>
            </a:r>
            <a:endParaRPr lang="ru-RU" sz="3200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2996952"/>
            <a:ext cx="392392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Alle Familienmitglieder</a:t>
            </a:r>
          </a:p>
          <a:p>
            <a:r>
              <a:rPr lang="de-DE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h</a:t>
            </a:r>
            <a:r>
              <a:rPr lang="de-DE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atten viele gemeinsame</a:t>
            </a:r>
          </a:p>
          <a:p>
            <a:r>
              <a:rPr lang="de-DE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Interessen.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0032" y="764704"/>
            <a:ext cx="1882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Leipzig.</a:t>
            </a: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ыновья бах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1600" y="1124744"/>
            <a:ext cx="7410450" cy="5057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547664" y="332656"/>
            <a:ext cx="6144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J.S. Bach mit seinen Söhnen.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omaskirche_und_Thomasschule_zu_Leipz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31640" y="980728"/>
            <a:ext cx="6554708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23528" y="404664"/>
            <a:ext cx="8452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Thomaskirche und Thomasschule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4725144"/>
            <a:ext cx="75889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An dieser Schule wurde J.S. Bach Kantor.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5229200"/>
            <a:ext cx="5876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Er unterrichtete seine Schüler  in 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5229200"/>
            <a:ext cx="15616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Gesang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5805264"/>
            <a:ext cx="888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und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75656" y="5805264"/>
            <a:ext cx="1396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Latein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27784" y="5805264"/>
            <a:ext cx="3000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eipzig_Thomaskirch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764704"/>
            <a:ext cx="3109321" cy="4201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11560" y="5157192"/>
            <a:ext cx="2675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Thomaskirche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4" name="Рисунок 3" descr="Thomanerchor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79912" y="1196752"/>
            <a:ext cx="4454103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644008" y="404664"/>
            <a:ext cx="2650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Thomanerchor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6" name="Рисунок 5" descr="200px-Thomanerchor 4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39952" y="4509120"/>
            <a:ext cx="3840427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77909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Johann  Sebastian Bach ist im Jahre 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268760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1750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5776" y="1268760"/>
            <a:ext cx="22268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gestorben.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4797152"/>
            <a:ext cx="456887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An seinem Grab </a:t>
            </a:r>
          </a:p>
          <a:p>
            <a:r>
              <a:rPr lang="de-DE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sangen die Thomaner.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8" name="Рисунок 7" descr="Grave_of_Johann_Sebastian_Bach_Leipzig_0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75656" y="2060848"/>
            <a:ext cx="3131840" cy="2087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phpi5qhKh2009040810394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372200" y="2780928"/>
            <a:ext cx="2199705" cy="3320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20px-Johann_Sebastian_Bach-Denkma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576" y="404664"/>
            <a:ext cx="3215600" cy="6051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851920" y="2060848"/>
            <a:ext cx="5040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Das Bach-Denkmal </a:t>
            </a:r>
          </a:p>
          <a:p>
            <a:pPr algn="ctr"/>
            <a:r>
              <a:rPr lang="de-DE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vor der Thomaskirche </a:t>
            </a:r>
          </a:p>
          <a:p>
            <a:pPr algn="ctr"/>
            <a:r>
              <a:rPr lang="de-DE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in Leipzig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eipzig_bachkonzert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75656" y="620688"/>
            <a:ext cx="6372200" cy="4779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51520" y="5445224"/>
            <a:ext cx="86132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Heute  finden hier Bachkonzerte statt.</a:t>
            </a:r>
            <a:endParaRPr lang="ru-RU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92696"/>
            <a:ext cx="687239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0" dirty="0" smtClean="0">
                <a:solidFill>
                  <a:schemeClr val="accent4">
                    <a:lumMod val="50000"/>
                  </a:schemeClr>
                </a:solidFill>
                <a:latin typeface="AR BERKLEY" pitchFamily="2" charset="0"/>
              </a:rPr>
              <a:t>„Nicht Bach, </a:t>
            </a:r>
          </a:p>
          <a:p>
            <a:r>
              <a:rPr lang="de-DE" sz="6000" dirty="0" smtClean="0">
                <a:solidFill>
                  <a:schemeClr val="accent4">
                    <a:lumMod val="50000"/>
                  </a:schemeClr>
                </a:solidFill>
                <a:latin typeface="AR BERKLEY" pitchFamily="2" charset="0"/>
              </a:rPr>
              <a:t>Meer sollte er heißen“</a:t>
            </a:r>
            <a:endParaRPr lang="ru-RU" sz="60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Рисунок 2" descr="ludwid-van-beethove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652120" y="2636912"/>
            <a:ext cx="3053139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971600" y="4077072"/>
            <a:ext cx="4083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dirty="0" smtClean="0">
                <a:latin typeface="AR BERKLEY" pitchFamily="2" charset="0"/>
              </a:rPr>
              <a:t>Ludwig van Beethoven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04664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J.S. Bach wurde am 21. März 1685 in 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980728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i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Eisenach</a:t>
            </a:r>
            <a:endParaRPr lang="ru-RU" sz="2800" b="1" i="1" dirty="0">
              <a:solidFill>
                <a:srgbClr val="99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63888" y="980728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geboren.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" name="Рисунок 9" descr="Eisenach-1647-Meria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15616" y="1700808"/>
            <a:ext cx="6948264" cy="47573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ch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260648"/>
            <a:ext cx="4699000" cy="635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BWV739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4048" y="332656"/>
            <a:ext cx="3791795" cy="4578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450px-Bachsiegel.sv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300192" y="4581128"/>
            <a:ext cx="1531057" cy="2041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chhaus_Eisenach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51920" y="1628800"/>
            <a:ext cx="4732970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Комната Баха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5576" y="3140968"/>
            <a:ext cx="3936438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987824" y="260648"/>
            <a:ext cx="30380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Bachhaus</a:t>
            </a:r>
            <a:r>
              <a:rPr lang="de-DE" sz="4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endParaRPr lang="ru-RU" sz="40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7" name="Рисунок 6" descr="дом баха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59632" y="1700808"/>
            <a:ext cx="6552728" cy="4534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707904" y="1124744"/>
            <a:ext cx="14975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Früher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9912" y="1124744"/>
            <a:ext cx="13740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Heute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ch-Johann-Ambrosius-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27584" y="1124744"/>
            <a:ext cx="3456384" cy="35341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_Мать Баха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96136" y="980728"/>
            <a:ext cx="2729497" cy="39732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971600" y="4653136"/>
            <a:ext cx="28083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Johann Ambrosius Bach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43298" y="4941168"/>
            <a:ext cx="291778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3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Elisabeth</a:t>
            </a:r>
          </a:p>
          <a:p>
            <a:pPr algn="ctr"/>
            <a:r>
              <a:rPr lang="de-DE" sz="3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Lämmerhirt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83768" y="332656"/>
            <a:ext cx="41764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Bachs Eltern</a:t>
            </a:r>
            <a:endParaRPr lang="ru-RU" sz="44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764704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Bachs Vater war Stadtmusikant</a:t>
            </a:r>
          </a:p>
          <a:p>
            <a:pPr algn="just"/>
            <a:r>
              <a:rPr lang="de-DE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und spielte mehrere Instrumente.       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" name="Рисунок 2" descr="ПИанино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1" y="3573016"/>
            <a:ext cx="2109719" cy="151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Скрипк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1960" y="3573016"/>
            <a:ext cx="2016224" cy="151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2843808" y="4005064"/>
            <a:ext cx="1127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und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16216" y="3861048"/>
            <a:ext cx="2076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s</a:t>
            </a:r>
            <a:r>
              <a:rPr lang="de-DE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pielen.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2420888"/>
            <a:ext cx="7806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Bei ihm lernte der kleine Bach 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MSdrhf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836712"/>
            <a:ext cx="8073218" cy="482453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ohann_Christoph_Friedrich_Bach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4968" y="764704"/>
            <a:ext cx="3636630" cy="52565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644008" y="1988840"/>
            <a:ext cx="332014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Johann </a:t>
            </a:r>
          </a:p>
          <a:p>
            <a:pPr algn="ctr"/>
            <a:r>
              <a:rPr lang="de-DE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Christoph </a:t>
            </a:r>
          </a:p>
          <a:p>
            <a:pPr algn="ctr"/>
            <a:r>
              <a:rPr lang="de-DE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Bach</a:t>
            </a:r>
            <a:endParaRPr lang="ru-RU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ichae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1052736"/>
            <a:ext cx="4342407" cy="53608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220072" y="2276872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J.S. Bach lernte in einer </a:t>
            </a:r>
          </a:p>
          <a:p>
            <a:r>
              <a:rPr lang="de-DE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Klosterschule. 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3848" y="188640"/>
            <a:ext cx="25747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b="1" i="1" dirty="0" err="1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Ohrdruf</a:t>
            </a:r>
            <a:endParaRPr lang="ru-RU" sz="4400" b="1" i="1" dirty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х органист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620688"/>
            <a:ext cx="3558467" cy="5216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BWV739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453586">
            <a:off x="5797272" y="651759"/>
            <a:ext cx="2892435" cy="3492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BWV100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0854820">
            <a:off x="4576976" y="2420208"/>
            <a:ext cx="2400293" cy="3655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624</TotalTime>
  <Words>179</Words>
  <Application>Microsoft Office PowerPoint</Application>
  <PresentationFormat>Экран (4:3)</PresentationFormat>
  <Paragraphs>57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</dc:creator>
  <cp:lastModifiedBy>Nata</cp:lastModifiedBy>
  <cp:revision>64</cp:revision>
  <dcterms:created xsi:type="dcterms:W3CDTF">2012-02-06T07:16:17Z</dcterms:created>
  <dcterms:modified xsi:type="dcterms:W3CDTF">2015-01-12T07:52:52Z</dcterms:modified>
</cp:coreProperties>
</file>