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2" r:id="rId6"/>
    <p:sldId id="263" r:id="rId7"/>
    <p:sldId id="261" r:id="rId8"/>
    <p:sldId id="264" r:id="rId9"/>
    <p:sldId id="265" r:id="rId10"/>
    <p:sldId id="267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206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6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9E8FD82-2946-470F-B9CA-6F960D6AF59E}" type="doc">
      <dgm:prSet loTypeId="urn:microsoft.com/office/officeart/2005/8/layout/cycle2" loCatId="cycle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F916E44-47E7-4E2E-B278-B3ACC9C8A55D}">
      <dgm:prSet phldrT="[Текст]" custT="1"/>
      <dgm:spPr/>
      <dgm:t>
        <a:bodyPr/>
        <a:lstStyle/>
        <a:p>
          <a:r>
            <a:rPr lang="ru-RU" sz="1800" i="0" dirty="0" smtClean="0">
              <a:solidFill>
                <a:srgbClr val="002060"/>
              </a:solidFill>
            </a:rPr>
            <a:t>Общение ребенка со сверстниками</a:t>
          </a:r>
          <a:endParaRPr lang="ru-RU" sz="1800" i="0" dirty="0">
            <a:solidFill>
              <a:srgbClr val="002060"/>
            </a:solidFill>
          </a:endParaRPr>
        </a:p>
      </dgm:t>
    </dgm:pt>
    <dgm:pt modelId="{64E9AB39-25AD-4B30-ACD1-5C0A15A3FE7E}" type="parTrans" cxnId="{ACABDB21-D566-400C-B6A2-B826D32FBC61}">
      <dgm:prSet/>
      <dgm:spPr/>
      <dgm:t>
        <a:bodyPr/>
        <a:lstStyle/>
        <a:p>
          <a:endParaRPr lang="ru-RU"/>
        </a:p>
      </dgm:t>
    </dgm:pt>
    <dgm:pt modelId="{2F65C3A6-603C-47F8-95B0-AEBE67B958E7}" type="sibTrans" cxnId="{ACABDB21-D566-400C-B6A2-B826D32FBC61}">
      <dgm:prSet/>
      <dgm:spPr>
        <a:ln w="28575">
          <a:solidFill>
            <a:srgbClr val="002060"/>
          </a:solidFill>
        </a:ln>
      </dgm:spPr>
      <dgm:t>
        <a:bodyPr/>
        <a:lstStyle/>
        <a:p>
          <a:endParaRPr lang="ru-RU"/>
        </a:p>
      </dgm:t>
    </dgm:pt>
    <dgm:pt modelId="{A62767F9-8E41-4C82-88B2-B2A91DE98119}">
      <dgm:prSet phldrT="[Текст]" custT="1"/>
      <dgm:spPr/>
      <dgm:t>
        <a:bodyPr/>
        <a:lstStyle/>
        <a:p>
          <a:r>
            <a:rPr lang="ru-RU" sz="1800" dirty="0" smtClean="0">
              <a:solidFill>
                <a:srgbClr val="002060"/>
              </a:solidFill>
            </a:rPr>
            <a:t>Специально организованная деятельность, связанная с восприятием.</a:t>
          </a:r>
          <a:endParaRPr lang="ru-RU" sz="1800" dirty="0">
            <a:solidFill>
              <a:srgbClr val="002060"/>
            </a:solidFill>
          </a:endParaRPr>
        </a:p>
      </dgm:t>
    </dgm:pt>
    <dgm:pt modelId="{06812F43-E115-4873-B005-AAEB233A9E8E}" type="parTrans" cxnId="{0B001142-B4ED-41D4-840E-7855EE4B8966}">
      <dgm:prSet/>
      <dgm:spPr/>
      <dgm:t>
        <a:bodyPr/>
        <a:lstStyle/>
        <a:p>
          <a:endParaRPr lang="ru-RU"/>
        </a:p>
      </dgm:t>
    </dgm:pt>
    <dgm:pt modelId="{2E07A83A-E373-4630-9DB1-D12FD4A9ECE3}" type="sibTrans" cxnId="{0B001142-B4ED-41D4-840E-7855EE4B8966}">
      <dgm:prSet/>
      <dgm:spPr>
        <a:ln w="28575">
          <a:solidFill>
            <a:srgbClr val="002060"/>
          </a:solidFill>
        </a:ln>
      </dgm:spPr>
      <dgm:t>
        <a:bodyPr/>
        <a:lstStyle/>
        <a:p>
          <a:endParaRPr lang="ru-RU"/>
        </a:p>
      </dgm:t>
    </dgm:pt>
    <dgm:pt modelId="{CD198DE6-A426-4946-8ADC-57BCD13C4651}">
      <dgm:prSet phldrT="[Текст]" custT="1"/>
      <dgm:spPr>
        <a:gradFill flip="none"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r>
            <a:rPr lang="ru-RU" sz="1800" dirty="0" smtClean="0">
              <a:solidFill>
                <a:srgbClr val="002060"/>
              </a:solidFill>
            </a:rPr>
            <a:t>Игровая деятельность</a:t>
          </a:r>
          <a:endParaRPr lang="ru-RU" sz="1800" dirty="0">
            <a:solidFill>
              <a:srgbClr val="002060"/>
            </a:solidFill>
          </a:endParaRPr>
        </a:p>
      </dgm:t>
    </dgm:pt>
    <dgm:pt modelId="{6E0E9535-823D-4E60-AD54-FE4184C10D30}" type="parTrans" cxnId="{0479045E-9A34-40DD-B374-D3F19347A0D1}">
      <dgm:prSet/>
      <dgm:spPr/>
      <dgm:t>
        <a:bodyPr/>
        <a:lstStyle/>
        <a:p>
          <a:endParaRPr lang="ru-RU"/>
        </a:p>
      </dgm:t>
    </dgm:pt>
    <dgm:pt modelId="{DA170066-132D-4852-A4BA-E269DC10DF38}" type="sibTrans" cxnId="{0479045E-9A34-40DD-B374-D3F19347A0D1}">
      <dgm:prSet/>
      <dgm:spPr>
        <a:ln w="28575">
          <a:solidFill>
            <a:srgbClr val="002060"/>
          </a:solidFill>
        </a:ln>
      </dgm:spPr>
      <dgm:t>
        <a:bodyPr/>
        <a:lstStyle/>
        <a:p>
          <a:endParaRPr lang="ru-RU"/>
        </a:p>
      </dgm:t>
    </dgm:pt>
    <dgm:pt modelId="{2B94784C-AFD6-4DB8-9512-1B4E5DADEC43}">
      <dgm:prSet phldrT="[Текст]" custT="1"/>
      <dgm:spPr>
        <a:gradFill flip="none"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r>
            <a:rPr lang="ru-RU" sz="1800" dirty="0" smtClean="0">
              <a:solidFill>
                <a:srgbClr val="002060"/>
              </a:solidFill>
            </a:rPr>
            <a:t>Совместные трудовые занятия</a:t>
          </a:r>
          <a:endParaRPr lang="ru-RU" sz="1800" dirty="0">
            <a:solidFill>
              <a:srgbClr val="002060"/>
            </a:solidFill>
          </a:endParaRPr>
        </a:p>
      </dgm:t>
    </dgm:pt>
    <dgm:pt modelId="{81241530-CC06-4898-A1A7-B94BF7DBB9DB}" type="parTrans" cxnId="{CA8438A8-A9C1-4C0B-B2B9-A88444D85186}">
      <dgm:prSet/>
      <dgm:spPr/>
      <dgm:t>
        <a:bodyPr/>
        <a:lstStyle/>
        <a:p>
          <a:endParaRPr lang="ru-RU"/>
        </a:p>
      </dgm:t>
    </dgm:pt>
    <dgm:pt modelId="{B4F8E112-EB8C-49FF-BC55-659C2BED676F}" type="sibTrans" cxnId="{CA8438A8-A9C1-4C0B-B2B9-A88444D85186}">
      <dgm:prSet/>
      <dgm:spPr>
        <a:ln w="28575">
          <a:solidFill>
            <a:srgbClr val="002060"/>
          </a:solidFill>
        </a:ln>
      </dgm:spPr>
      <dgm:t>
        <a:bodyPr/>
        <a:lstStyle/>
        <a:p>
          <a:endParaRPr lang="ru-RU"/>
        </a:p>
      </dgm:t>
    </dgm:pt>
    <dgm:pt modelId="{D3951F92-54B6-4B8D-8F72-021E187111C6}" type="pres">
      <dgm:prSet presAssocID="{E9E8FD82-2946-470F-B9CA-6F960D6AF59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2E01EED-DFB1-426B-BA86-0D121CC17D4D}" type="pres">
      <dgm:prSet presAssocID="{7F916E44-47E7-4E2E-B278-B3ACC9C8A55D}" presName="node" presStyleLbl="node1" presStyleIdx="0" presStyleCnt="4" custScaleX="152738" custScaleY="1106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1C3DE8-34F4-4C7F-AB3A-F35790F67338}" type="pres">
      <dgm:prSet presAssocID="{2F65C3A6-603C-47F8-95B0-AEBE67B958E7}" presName="sibTrans" presStyleLbl="sibTrans2D1" presStyleIdx="0" presStyleCnt="4"/>
      <dgm:spPr/>
      <dgm:t>
        <a:bodyPr/>
        <a:lstStyle/>
        <a:p>
          <a:endParaRPr lang="ru-RU"/>
        </a:p>
      </dgm:t>
    </dgm:pt>
    <dgm:pt modelId="{764F650D-4253-46BF-A13D-A4795EDA763B}" type="pres">
      <dgm:prSet presAssocID="{2F65C3A6-603C-47F8-95B0-AEBE67B958E7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844986EC-DD17-4158-9349-B81BA81F77A6}" type="pres">
      <dgm:prSet presAssocID="{A62767F9-8E41-4C82-88B2-B2A91DE98119}" presName="node" presStyleLbl="node1" presStyleIdx="1" presStyleCnt="4" custScaleX="152738" custScaleY="110679" custRadScaleRad="127180" custRadScaleInc="6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34B8D1-6606-450F-931A-C2FA3968368C}" type="pres">
      <dgm:prSet presAssocID="{2E07A83A-E373-4630-9DB1-D12FD4A9ECE3}" presName="sibTrans" presStyleLbl="sibTrans2D1" presStyleIdx="1" presStyleCnt="4"/>
      <dgm:spPr/>
      <dgm:t>
        <a:bodyPr/>
        <a:lstStyle/>
        <a:p>
          <a:endParaRPr lang="ru-RU"/>
        </a:p>
      </dgm:t>
    </dgm:pt>
    <dgm:pt modelId="{B1F9D3F4-DD9C-4BB0-B05A-2698814CDB1A}" type="pres">
      <dgm:prSet presAssocID="{2E07A83A-E373-4630-9DB1-D12FD4A9ECE3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20719317-2BE7-4618-9C3A-5FF0183B5030}" type="pres">
      <dgm:prSet presAssocID="{CD198DE6-A426-4946-8ADC-57BCD13C4651}" presName="node" presStyleLbl="node1" presStyleIdx="2" presStyleCnt="4" custScaleX="152738" custScaleY="1106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CBACC6-B7F0-487E-8990-3FE81239D092}" type="pres">
      <dgm:prSet presAssocID="{DA170066-132D-4852-A4BA-E269DC10DF38}" presName="sibTrans" presStyleLbl="sibTrans2D1" presStyleIdx="2" presStyleCnt="4"/>
      <dgm:spPr/>
      <dgm:t>
        <a:bodyPr/>
        <a:lstStyle/>
        <a:p>
          <a:endParaRPr lang="ru-RU"/>
        </a:p>
      </dgm:t>
    </dgm:pt>
    <dgm:pt modelId="{6BA40447-028A-4B84-B19C-D649A632EE24}" type="pres">
      <dgm:prSet presAssocID="{DA170066-132D-4852-A4BA-E269DC10DF38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26214B2A-0155-4AD9-B261-2031F2F54D46}" type="pres">
      <dgm:prSet presAssocID="{2B94784C-AFD6-4DB8-9512-1B4E5DADEC43}" presName="node" presStyleLbl="node1" presStyleIdx="3" presStyleCnt="4" custScaleX="152738" custScaleY="110679" custRadScaleRad="133369" custRadScaleInc="-6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99C1A6-D19C-4F3D-A520-D5820E8BE205}" type="pres">
      <dgm:prSet presAssocID="{B4F8E112-EB8C-49FF-BC55-659C2BED676F}" presName="sibTrans" presStyleLbl="sibTrans2D1" presStyleIdx="3" presStyleCnt="4"/>
      <dgm:spPr/>
      <dgm:t>
        <a:bodyPr/>
        <a:lstStyle/>
        <a:p>
          <a:endParaRPr lang="ru-RU"/>
        </a:p>
      </dgm:t>
    </dgm:pt>
    <dgm:pt modelId="{5B5FC9CE-32A7-4208-B341-F5B2F4617C5D}" type="pres">
      <dgm:prSet presAssocID="{B4F8E112-EB8C-49FF-BC55-659C2BED676F}" presName="connectorText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86659E7C-F173-46ED-A92F-F034CD2413A1}" type="presOf" srcId="{2B94784C-AFD6-4DB8-9512-1B4E5DADEC43}" destId="{26214B2A-0155-4AD9-B261-2031F2F54D46}" srcOrd="0" destOrd="0" presId="urn:microsoft.com/office/officeart/2005/8/layout/cycle2"/>
    <dgm:cxn modelId="{CA8438A8-A9C1-4C0B-B2B9-A88444D85186}" srcId="{E9E8FD82-2946-470F-B9CA-6F960D6AF59E}" destId="{2B94784C-AFD6-4DB8-9512-1B4E5DADEC43}" srcOrd="3" destOrd="0" parTransId="{81241530-CC06-4898-A1A7-B94BF7DBB9DB}" sibTransId="{B4F8E112-EB8C-49FF-BC55-659C2BED676F}"/>
    <dgm:cxn modelId="{435AA349-05A5-490A-A123-DF64C0CCA593}" type="presOf" srcId="{7F916E44-47E7-4E2E-B278-B3ACC9C8A55D}" destId="{82E01EED-DFB1-426B-BA86-0D121CC17D4D}" srcOrd="0" destOrd="0" presId="urn:microsoft.com/office/officeart/2005/8/layout/cycle2"/>
    <dgm:cxn modelId="{19EC679A-1956-4C2F-BFE1-13B98C8E612D}" type="presOf" srcId="{2F65C3A6-603C-47F8-95B0-AEBE67B958E7}" destId="{764F650D-4253-46BF-A13D-A4795EDA763B}" srcOrd="1" destOrd="0" presId="urn:microsoft.com/office/officeart/2005/8/layout/cycle2"/>
    <dgm:cxn modelId="{52B30F93-6FCD-45B7-AA67-66EFB391B218}" type="presOf" srcId="{E9E8FD82-2946-470F-B9CA-6F960D6AF59E}" destId="{D3951F92-54B6-4B8D-8F72-021E187111C6}" srcOrd="0" destOrd="0" presId="urn:microsoft.com/office/officeart/2005/8/layout/cycle2"/>
    <dgm:cxn modelId="{60E43894-A441-4A84-9C0C-5C2E3FE1CB7F}" type="presOf" srcId="{DA170066-132D-4852-A4BA-E269DC10DF38}" destId="{16CBACC6-B7F0-487E-8990-3FE81239D092}" srcOrd="0" destOrd="0" presId="urn:microsoft.com/office/officeart/2005/8/layout/cycle2"/>
    <dgm:cxn modelId="{4E4B88AF-8EEC-4EFC-A5ED-E8D8BE7E6A76}" type="presOf" srcId="{A62767F9-8E41-4C82-88B2-B2A91DE98119}" destId="{844986EC-DD17-4158-9349-B81BA81F77A6}" srcOrd="0" destOrd="0" presId="urn:microsoft.com/office/officeart/2005/8/layout/cycle2"/>
    <dgm:cxn modelId="{4DDDE373-49A9-46AD-8D3B-0FE33E66D152}" type="presOf" srcId="{2F65C3A6-603C-47F8-95B0-AEBE67B958E7}" destId="{8E1C3DE8-34F4-4C7F-AB3A-F35790F67338}" srcOrd="0" destOrd="0" presId="urn:microsoft.com/office/officeart/2005/8/layout/cycle2"/>
    <dgm:cxn modelId="{ACABDB21-D566-400C-B6A2-B826D32FBC61}" srcId="{E9E8FD82-2946-470F-B9CA-6F960D6AF59E}" destId="{7F916E44-47E7-4E2E-B278-B3ACC9C8A55D}" srcOrd="0" destOrd="0" parTransId="{64E9AB39-25AD-4B30-ACD1-5C0A15A3FE7E}" sibTransId="{2F65C3A6-603C-47F8-95B0-AEBE67B958E7}"/>
    <dgm:cxn modelId="{119D0FF8-72AF-4FCD-9364-170DA863882F}" type="presOf" srcId="{CD198DE6-A426-4946-8ADC-57BCD13C4651}" destId="{20719317-2BE7-4618-9C3A-5FF0183B5030}" srcOrd="0" destOrd="0" presId="urn:microsoft.com/office/officeart/2005/8/layout/cycle2"/>
    <dgm:cxn modelId="{0479045E-9A34-40DD-B374-D3F19347A0D1}" srcId="{E9E8FD82-2946-470F-B9CA-6F960D6AF59E}" destId="{CD198DE6-A426-4946-8ADC-57BCD13C4651}" srcOrd="2" destOrd="0" parTransId="{6E0E9535-823D-4E60-AD54-FE4184C10D30}" sibTransId="{DA170066-132D-4852-A4BA-E269DC10DF38}"/>
    <dgm:cxn modelId="{FA84AFA9-F69B-4BDD-BBEC-4DB3C2868646}" type="presOf" srcId="{2E07A83A-E373-4630-9DB1-D12FD4A9ECE3}" destId="{BF34B8D1-6606-450F-931A-C2FA3968368C}" srcOrd="0" destOrd="0" presId="urn:microsoft.com/office/officeart/2005/8/layout/cycle2"/>
    <dgm:cxn modelId="{0B001142-B4ED-41D4-840E-7855EE4B8966}" srcId="{E9E8FD82-2946-470F-B9CA-6F960D6AF59E}" destId="{A62767F9-8E41-4C82-88B2-B2A91DE98119}" srcOrd="1" destOrd="0" parTransId="{06812F43-E115-4873-B005-AAEB233A9E8E}" sibTransId="{2E07A83A-E373-4630-9DB1-D12FD4A9ECE3}"/>
    <dgm:cxn modelId="{356EC719-38BA-40C6-AC55-1B0DE4936B2E}" type="presOf" srcId="{DA170066-132D-4852-A4BA-E269DC10DF38}" destId="{6BA40447-028A-4B84-B19C-D649A632EE24}" srcOrd="1" destOrd="0" presId="urn:microsoft.com/office/officeart/2005/8/layout/cycle2"/>
    <dgm:cxn modelId="{9B50DC66-5472-4BC3-93E3-A518340AF742}" type="presOf" srcId="{B4F8E112-EB8C-49FF-BC55-659C2BED676F}" destId="{5B5FC9CE-32A7-4208-B341-F5B2F4617C5D}" srcOrd="1" destOrd="0" presId="urn:microsoft.com/office/officeart/2005/8/layout/cycle2"/>
    <dgm:cxn modelId="{CB38D8BB-66A0-489A-86AD-B6D6A8064865}" type="presOf" srcId="{2E07A83A-E373-4630-9DB1-D12FD4A9ECE3}" destId="{B1F9D3F4-DD9C-4BB0-B05A-2698814CDB1A}" srcOrd="1" destOrd="0" presId="urn:microsoft.com/office/officeart/2005/8/layout/cycle2"/>
    <dgm:cxn modelId="{D276BAEE-C808-46BC-9A1A-D732F8F03AA8}" type="presOf" srcId="{B4F8E112-EB8C-49FF-BC55-659C2BED676F}" destId="{7599C1A6-D19C-4F3D-A520-D5820E8BE205}" srcOrd="0" destOrd="0" presId="urn:microsoft.com/office/officeart/2005/8/layout/cycle2"/>
    <dgm:cxn modelId="{5933F8B4-79A7-42D5-B45A-9E69AE30D284}" type="presParOf" srcId="{D3951F92-54B6-4B8D-8F72-021E187111C6}" destId="{82E01EED-DFB1-426B-BA86-0D121CC17D4D}" srcOrd="0" destOrd="0" presId="urn:microsoft.com/office/officeart/2005/8/layout/cycle2"/>
    <dgm:cxn modelId="{C692F75A-DB3A-45FD-AB22-1E12A9D06ED5}" type="presParOf" srcId="{D3951F92-54B6-4B8D-8F72-021E187111C6}" destId="{8E1C3DE8-34F4-4C7F-AB3A-F35790F67338}" srcOrd="1" destOrd="0" presId="urn:microsoft.com/office/officeart/2005/8/layout/cycle2"/>
    <dgm:cxn modelId="{D34E8712-7B62-4468-9C25-A389E1D812C4}" type="presParOf" srcId="{8E1C3DE8-34F4-4C7F-AB3A-F35790F67338}" destId="{764F650D-4253-46BF-A13D-A4795EDA763B}" srcOrd="0" destOrd="0" presId="urn:microsoft.com/office/officeart/2005/8/layout/cycle2"/>
    <dgm:cxn modelId="{68621F5B-523E-4A17-A6A1-7E33466A1E6A}" type="presParOf" srcId="{D3951F92-54B6-4B8D-8F72-021E187111C6}" destId="{844986EC-DD17-4158-9349-B81BA81F77A6}" srcOrd="2" destOrd="0" presId="urn:microsoft.com/office/officeart/2005/8/layout/cycle2"/>
    <dgm:cxn modelId="{64787756-3575-4E62-B099-97C2CFB88742}" type="presParOf" srcId="{D3951F92-54B6-4B8D-8F72-021E187111C6}" destId="{BF34B8D1-6606-450F-931A-C2FA3968368C}" srcOrd="3" destOrd="0" presId="urn:microsoft.com/office/officeart/2005/8/layout/cycle2"/>
    <dgm:cxn modelId="{644288FA-5367-4079-B6AE-C9AE698BB1F0}" type="presParOf" srcId="{BF34B8D1-6606-450F-931A-C2FA3968368C}" destId="{B1F9D3F4-DD9C-4BB0-B05A-2698814CDB1A}" srcOrd="0" destOrd="0" presId="urn:microsoft.com/office/officeart/2005/8/layout/cycle2"/>
    <dgm:cxn modelId="{EDE826D3-8666-4101-9CAE-17485C95886C}" type="presParOf" srcId="{D3951F92-54B6-4B8D-8F72-021E187111C6}" destId="{20719317-2BE7-4618-9C3A-5FF0183B5030}" srcOrd="4" destOrd="0" presId="urn:microsoft.com/office/officeart/2005/8/layout/cycle2"/>
    <dgm:cxn modelId="{1C2423B1-C96B-4A62-A842-97ED07DDAA62}" type="presParOf" srcId="{D3951F92-54B6-4B8D-8F72-021E187111C6}" destId="{16CBACC6-B7F0-487E-8990-3FE81239D092}" srcOrd="5" destOrd="0" presId="urn:microsoft.com/office/officeart/2005/8/layout/cycle2"/>
    <dgm:cxn modelId="{F5C54432-0384-41BB-AFEA-69B391CDF43B}" type="presParOf" srcId="{16CBACC6-B7F0-487E-8990-3FE81239D092}" destId="{6BA40447-028A-4B84-B19C-D649A632EE24}" srcOrd="0" destOrd="0" presId="urn:microsoft.com/office/officeart/2005/8/layout/cycle2"/>
    <dgm:cxn modelId="{7CEDB3BC-7E6D-465F-BE8F-689996FA2798}" type="presParOf" srcId="{D3951F92-54B6-4B8D-8F72-021E187111C6}" destId="{26214B2A-0155-4AD9-B261-2031F2F54D46}" srcOrd="6" destOrd="0" presId="urn:microsoft.com/office/officeart/2005/8/layout/cycle2"/>
    <dgm:cxn modelId="{E132949F-6818-4175-8632-836FA350B06E}" type="presParOf" srcId="{D3951F92-54B6-4B8D-8F72-021E187111C6}" destId="{7599C1A6-D19C-4F3D-A520-D5820E8BE205}" srcOrd="7" destOrd="0" presId="urn:microsoft.com/office/officeart/2005/8/layout/cycle2"/>
    <dgm:cxn modelId="{8EB2A573-7F94-43A2-9BF9-1D8BE85AF3C6}" type="presParOf" srcId="{7599C1A6-D19C-4F3D-A520-D5820E8BE205}" destId="{5B5FC9CE-32A7-4208-B341-F5B2F4617C5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DD94502-5103-45FF-9790-E5B1DE5C6963}" type="doc">
      <dgm:prSet loTypeId="urn:microsoft.com/office/officeart/2005/8/layout/radial1" loCatId="relationship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08A2289-9026-4834-BF5D-E4BAE9693BEC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gradFill flip="none" rotWithShape="0">
          <a:gsLst>
            <a:gs pos="0">
              <a:srgbClr val="00B0F0">
                <a:shade val="30000"/>
                <a:satMod val="115000"/>
              </a:srgbClr>
            </a:gs>
            <a:gs pos="50000">
              <a:srgbClr val="00B0F0">
                <a:shade val="67500"/>
                <a:satMod val="115000"/>
              </a:srgbClr>
            </a:gs>
            <a:gs pos="100000">
              <a:srgbClr val="00B0F0">
                <a:shade val="100000"/>
                <a:satMod val="115000"/>
              </a:srgbClr>
            </a:gs>
          </a:gsLst>
          <a:path path="circle">
            <a:fillToRect l="100000" t="100000"/>
          </a:path>
          <a:tileRect r="-100000" b="-100000"/>
        </a:gradFill>
        <a:ln w="28575">
          <a:solidFill>
            <a:srgbClr val="7030A0"/>
          </a:solidFill>
        </a:ln>
        <a:effectLst/>
        <a:scene3d>
          <a:camera prst="orthographicFront"/>
          <a:lightRig rig="threePt" dir="t">
            <a:rot lat="0" lon="0" rev="7500000"/>
          </a:lightRig>
        </a:scene3d>
        <a:sp3d>
          <a:bevelT w="152400" h="50800" prst="softRound"/>
        </a:sp3d>
      </dgm:spPr>
      <dgm:t>
        <a:bodyPr/>
        <a:lstStyle/>
        <a:p>
          <a:r>
            <a:rPr lang="ru-RU" sz="2000" b="1" dirty="0" smtClean="0">
              <a:solidFill>
                <a:srgbClr val="FFFF00"/>
              </a:solidFill>
            </a:rPr>
            <a:t>СПРОСИ:</a:t>
          </a:r>
          <a:endParaRPr lang="ru-RU" sz="2000" b="1" dirty="0">
            <a:solidFill>
              <a:srgbClr val="FFFF00"/>
            </a:solidFill>
          </a:endParaRPr>
        </a:p>
      </dgm:t>
    </dgm:pt>
    <dgm:pt modelId="{B0432689-BF5E-44E0-ADEE-C86199E45159}" type="parTrans" cxnId="{B446808B-0354-41A0-8D39-F12D275712CD}">
      <dgm:prSet/>
      <dgm:spPr/>
      <dgm:t>
        <a:bodyPr/>
        <a:lstStyle/>
        <a:p>
          <a:endParaRPr lang="ru-RU"/>
        </a:p>
      </dgm:t>
    </dgm:pt>
    <dgm:pt modelId="{8ED64B20-81F6-49AD-BD1A-AD762487EF33}" type="sibTrans" cxnId="{B446808B-0354-41A0-8D39-F12D275712CD}">
      <dgm:prSet/>
      <dgm:spPr/>
      <dgm:t>
        <a:bodyPr/>
        <a:lstStyle/>
        <a:p>
          <a:endParaRPr lang="ru-RU"/>
        </a:p>
      </dgm:t>
    </dgm:pt>
    <dgm:pt modelId="{2F52781D-428A-45D9-974D-17DB086272F4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ln w="28575">
          <a:solidFill>
            <a:srgbClr val="7030A0"/>
          </a:solidFill>
        </a:ln>
        <a:scene3d>
          <a:camera prst="orthographicFront"/>
          <a:lightRig rig="threePt" dir="t">
            <a:rot lat="0" lon="0" rev="7500000"/>
          </a:lightRig>
        </a:scene3d>
        <a:sp3d>
          <a:bevelT w="152400" h="50800" prst="softRound"/>
        </a:sp3d>
      </dgm:spPr>
      <dgm:t>
        <a:bodyPr/>
        <a:lstStyle/>
        <a:p>
          <a:r>
            <a:rPr lang="ru-RU" sz="1600" b="1" i="1" dirty="0" smtClean="0">
              <a:solidFill>
                <a:srgbClr val="7030A0"/>
              </a:solidFill>
            </a:rPr>
            <a:t>Было ли у них что-нибудь веселое, смешное?</a:t>
          </a:r>
          <a:endParaRPr lang="ru-RU" sz="1600" b="1" i="1" dirty="0">
            <a:solidFill>
              <a:srgbClr val="7030A0"/>
            </a:solidFill>
          </a:endParaRPr>
        </a:p>
      </dgm:t>
    </dgm:pt>
    <dgm:pt modelId="{A2FE9BBF-D860-403C-B063-C10A013889A8}" type="parTrans" cxnId="{76030E38-7E9E-42FB-952A-96220A8219D1}">
      <dgm:prSet/>
      <dgm:spPr>
        <a:ln w="28575">
          <a:solidFill>
            <a:srgbClr val="7030A0"/>
          </a:solidFill>
        </a:ln>
      </dgm:spPr>
      <dgm:t>
        <a:bodyPr/>
        <a:lstStyle/>
        <a:p>
          <a:endParaRPr lang="ru-RU"/>
        </a:p>
      </dgm:t>
    </dgm:pt>
    <dgm:pt modelId="{B02E56E1-F494-415E-96CF-56D8C4E69820}" type="sibTrans" cxnId="{76030E38-7E9E-42FB-952A-96220A8219D1}">
      <dgm:prSet/>
      <dgm:spPr/>
      <dgm:t>
        <a:bodyPr/>
        <a:lstStyle/>
        <a:p>
          <a:endParaRPr lang="ru-RU"/>
        </a:p>
      </dgm:t>
    </dgm:pt>
    <dgm:pt modelId="{864A38F6-339A-43DC-AABD-8D4DCE2310B9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ln w="28575">
          <a:solidFill>
            <a:srgbClr val="7030A0"/>
          </a:solidFill>
        </a:ln>
        <a:scene3d>
          <a:camera prst="orthographicFront"/>
          <a:lightRig rig="threePt" dir="t">
            <a:rot lat="0" lon="0" rev="7500000"/>
          </a:lightRig>
        </a:scene3d>
        <a:sp3d>
          <a:bevelT w="152400" h="50800" prst="softRound"/>
        </a:sp3d>
      </dgm:spPr>
      <dgm:t>
        <a:bodyPr/>
        <a:lstStyle/>
        <a:p>
          <a:r>
            <a:rPr lang="ru-RU" sz="1600" b="1" i="1" dirty="0" smtClean="0">
              <a:solidFill>
                <a:srgbClr val="7030A0"/>
              </a:solidFill>
            </a:rPr>
            <a:t>Кто сегодня чему-то обрадовался?</a:t>
          </a:r>
          <a:endParaRPr lang="ru-RU" sz="1600" b="1" i="1" dirty="0">
            <a:solidFill>
              <a:srgbClr val="7030A0"/>
            </a:solidFill>
          </a:endParaRPr>
        </a:p>
      </dgm:t>
    </dgm:pt>
    <dgm:pt modelId="{7B5C2E8E-8E9A-487D-AC95-B90ED8C2307D}" type="parTrans" cxnId="{B39E97E3-DEFE-4C27-8F3B-51349CF8788F}">
      <dgm:prSet/>
      <dgm:spPr>
        <a:ln w="28575">
          <a:solidFill>
            <a:srgbClr val="7030A0"/>
          </a:solidFill>
        </a:ln>
      </dgm:spPr>
      <dgm:t>
        <a:bodyPr/>
        <a:lstStyle/>
        <a:p>
          <a:endParaRPr lang="ru-RU"/>
        </a:p>
      </dgm:t>
    </dgm:pt>
    <dgm:pt modelId="{B7153ADE-D08F-4A4B-8834-D684FB573A95}" type="sibTrans" cxnId="{B39E97E3-DEFE-4C27-8F3B-51349CF8788F}">
      <dgm:prSet/>
      <dgm:spPr/>
      <dgm:t>
        <a:bodyPr/>
        <a:lstStyle/>
        <a:p>
          <a:endParaRPr lang="ru-RU"/>
        </a:p>
      </dgm:t>
    </dgm:pt>
    <dgm:pt modelId="{2B9E20EE-5128-41F8-B0FB-8CB1943B6E0A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ln w="28575">
          <a:solidFill>
            <a:srgbClr val="7030A0"/>
          </a:solidFill>
        </a:ln>
        <a:scene3d>
          <a:camera prst="orthographicFront"/>
          <a:lightRig rig="threePt" dir="t">
            <a:rot lat="0" lon="0" rev="7500000"/>
          </a:lightRig>
        </a:scene3d>
        <a:sp3d>
          <a:bevelT w="152400" h="50800" prst="softRound"/>
        </a:sp3d>
      </dgm:spPr>
      <dgm:t>
        <a:bodyPr/>
        <a:lstStyle/>
        <a:p>
          <a:r>
            <a:rPr lang="ru-RU" sz="1600" b="1" i="1" dirty="0" smtClean="0">
              <a:solidFill>
                <a:srgbClr val="7030A0"/>
              </a:solidFill>
            </a:rPr>
            <a:t>Кого что-нибудь огорчило?</a:t>
          </a:r>
          <a:endParaRPr lang="ru-RU" sz="1600" b="1" i="1" dirty="0">
            <a:solidFill>
              <a:srgbClr val="7030A0"/>
            </a:solidFill>
          </a:endParaRPr>
        </a:p>
      </dgm:t>
    </dgm:pt>
    <dgm:pt modelId="{7B111787-415B-4DCA-94B4-678DE2FF3EC7}" type="parTrans" cxnId="{F9F2AA21-01CA-45B6-91EC-25BFB69C7489}">
      <dgm:prSet/>
      <dgm:spPr>
        <a:ln w="28575">
          <a:solidFill>
            <a:srgbClr val="7030A0"/>
          </a:solidFill>
        </a:ln>
      </dgm:spPr>
      <dgm:t>
        <a:bodyPr/>
        <a:lstStyle/>
        <a:p>
          <a:endParaRPr lang="ru-RU"/>
        </a:p>
      </dgm:t>
    </dgm:pt>
    <dgm:pt modelId="{06BF1A52-0D11-4039-BEB6-59B4D045FAD8}" type="sibTrans" cxnId="{F9F2AA21-01CA-45B6-91EC-25BFB69C7489}">
      <dgm:prSet/>
      <dgm:spPr/>
      <dgm:t>
        <a:bodyPr/>
        <a:lstStyle/>
        <a:p>
          <a:endParaRPr lang="ru-RU"/>
        </a:p>
      </dgm:t>
    </dgm:pt>
    <dgm:pt modelId="{63F67742-21F6-4893-961B-9A33E3439377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ln w="28575">
          <a:solidFill>
            <a:srgbClr val="7030A0"/>
          </a:solidFill>
        </a:ln>
        <a:scene3d>
          <a:camera prst="orthographicFront"/>
          <a:lightRig rig="threePt" dir="t">
            <a:rot lat="0" lon="0" rev="7500000"/>
          </a:lightRig>
        </a:scene3d>
        <a:sp3d>
          <a:bevelT w="152400" h="50800" prst="softRound"/>
        </a:sp3d>
      </dgm:spPr>
      <dgm:t>
        <a:bodyPr/>
        <a:lstStyle/>
        <a:p>
          <a:r>
            <a:rPr lang="ru-RU" sz="1600" b="1" i="1" dirty="0" smtClean="0">
              <a:solidFill>
                <a:srgbClr val="7030A0"/>
              </a:solidFill>
            </a:rPr>
            <a:t>Кто плакал и почему?</a:t>
          </a:r>
          <a:endParaRPr lang="ru-RU" sz="1600" b="1" i="1" dirty="0">
            <a:solidFill>
              <a:srgbClr val="7030A0"/>
            </a:solidFill>
          </a:endParaRPr>
        </a:p>
      </dgm:t>
    </dgm:pt>
    <dgm:pt modelId="{DCEBC81F-9B1D-4AA4-AF0F-A9CE1075AE05}" type="parTrans" cxnId="{1E753773-F66C-48B4-89AA-D8825D96BA2F}">
      <dgm:prSet/>
      <dgm:spPr>
        <a:ln w="28575">
          <a:solidFill>
            <a:srgbClr val="7030A0"/>
          </a:solidFill>
        </a:ln>
      </dgm:spPr>
      <dgm:t>
        <a:bodyPr/>
        <a:lstStyle/>
        <a:p>
          <a:endParaRPr lang="ru-RU"/>
        </a:p>
      </dgm:t>
    </dgm:pt>
    <dgm:pt modelId="{12810500-C837-4B8C-A36E-0BC86D70AD2B}" type="sibTrans" cxnId="{1E753773-F66C-48B4-89AA-D8825D96BA2F}">
      <dgm:prSet/>
      <dgm:spPr/>
      <dgm:t>
        <a:bodyPr/>
        <a:lstStyle/>
        <a:p>
          <a:endParaRPr lang="ru-RU"/>
        </a:p>
      </dgm:t>
    </dgm:pt>
    <dgm:pt modelId="{3635FFF9-173E-4AC0-B5D3-725A0FAF5FA0}" type="pres">
      <dgm:prSet presAssocID="{7DD94502-5103-45FF-9790-E5B1DE5C6963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BFDBBA9-B26E-4846-AE86-69F56BF35FEB}" type="pres">
      <dgm:prSet presAssocID="{108A2289-9026-4834-BF5D-E4BAE9693BEC}" presName="centerShape" presStyleLbl="node0" presStyleIdx="0" presStyleCnt="1" custScaleX="131377"/>
      <dgm:spPr/>
      <dgm:t>
        <a:bodyPr/>
        <a:lstStyle/>
        <a:p>
          <a:endParaRPr lang="ru-RU"/>
        </a:p>
      </dgm:t>
    </dgm:pt>
    <dgm:pt modelId="{C769910B-CB3E-4DFB-AB74-D47B916FAA25}" type="pres">
      <dgm:prSet presAssocID="{A2FE9BBF-D860-403C-B063-C10A013889A8}" presName="Name9" presStyleLbl="parChTrans1D2" presStyleIdx="0" presStyleCnt="4"/>
      <dgm:spPr/>
      <dgm:t>
        <a:bodyPr/>
        <a:lstStyle/>
        <a:p>
          <a:endParaRPr lang="ru-RU"/>
        </a:p>
      </dgm:t>
    </dgm:pt>
    <dgm:pt modelId="{A50F8215-D5E8-4817-B430-5797394A79F6}" type="pres">
      <dgm:prSet presAssocID="{A2FE9BBF-D860-403C-B063-C10A013889A8}" presName="connTx" presStyleLbl="parChTrans1D2" presStyleIdx="0" presStyleCnt="4"/>
      <dgm:spPr/>
      <dgm:t>
        <a:bodyPr/>
        <a:lstStyle/>
        <a:p>
          <a:endParaRPr lang="ru-RU"/>
        </a:p>
      </dgm:t>
    </dgm:pt>
    <dgm:pt modelId="{7E3B4CE1-66BD-463F-8999-19F7FCC13D56}" type="pres">
      <dgm:prSet presAssocID="{2F52781D-428A-45D9-974D-17DB086272F4}" presName="node" presStyleLbl="node1" presStyleIdx="0" presStyleCnt="4" custScaleX="1544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E2D3DF-2828-4B13-831A-1A6E9ED86F31}" type="pres">
      <dgm:prSet presAssocID="{7B5C2E8E-8E9A-487D-AC95-B90ED8C2307D}" presName="Name9" presStyleLbl="parChTrans1D2" presStyleIdx="1" presStyleCnt="4"/>
      <dgm:spPr/>
      <dgm:t>
        <a:bodyPr/>
        <a:lstStyle/>
        <a:p>
          <a:endParaRPr lang="ru-RU"/>
        </a:p>
      </dgm:t>
    </dgm:pt>
    <dgm:pt modelId="{53EAA515-CAB2-4F5C-BD4E-A448ADB0B4C8}" type="pres">
      <dgm:prSet presAssocID="{7B5C2E8E-8E9A-487D-AC95-B90ED8C2307D}" presName="connTx" presStyleLbl="parChTrans1D2" presStyleIdx="1" presStyleCnt="4"/>
      <dgm:spPr/>
      <dgm:t>
        <a:bodyPr/>
        <a:lstStyle/>
        <a:p>
          <a:endParaRPr lang="ru-RU"/>
        </a:p>
      </dgm:t>
    </dgm:pt>
    <dgm:pt modelId="{94474EFB-DCAE-4234-8D09-63EBF4C6B806}" type="pres">
      <dgm:prSet presAssocID="{864A38F6-339A-43DC-AABD-8D4DCE2310B9}" presName="node" presStyleLbl="node1" presStyleIdx="1" presStyleCnt="4" custScaleX="154496" custRadScaleRad="133922" custRadScaleInc="-19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F6D5E9-5D5A-415A-9461-59400C08BA52}" type="pres">
      <dgm:prSet presAssocID="{7B111787-415B-4DCA-94B4-678DE2FF3EC7}" presName="Name9" presStyleLbl="parChTrans1D2" presStyleIdx="2" presStyleCnt="4"/>
      <dgm:spPr/>
      <dgm:t>
        <a:bodyPr/>
        <a:lstStyle/>
        <a:p>
          <a:endParaRPr lang="ru-RU"/>
        </a:p>
      </dgm:t>
    </dgm:pt>
    <dgm:pt modelId="{5B1E3346-1ADE-43CB-8037-D70E49635B82}" type="pres">
      <dgm:prSet presAssocID="{7B111787-415B-4DCA-94B4-678DE2FF3EC7}" presName="connTx" presStyleLbl="parChTrans1D2" presStyleIdx="2" presStyleCnt="4"/>
      <dgm:spPr/>
      <dgm:t>
        <a:bodyPr/>
        <a:lstStyle/>
        <a:p>
          <a:endParaRPr lang="ru-RU"/>
        </a:p>
      </dgm:t>
    </dgm:pt>
    <dgm:pt modelId="{F7851534-1C68-49CA-B627-8EDA1AA5D58D}" type="pres">
      <dgm:prSet presAssocID="{2B9E20EE-5128-41F8-B0FB-8CB1943B6E0A}" presName="node" presStyleLbl="node1" presStyleIdx="2" presStyleCnt="4" custScaleX="1544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848080-3438-47D8-9E5F-33E936FB333B}" type="pres">
      <dgm:prSet presAssocID="{DCEBC81F-9B1D-4AA4-AF0F-A9CE1075AE05}" presName="Name9" presStyleLbl="parChTrans1D2" presStyleIdx="3" presStyleCnt="4"/>
      <dgm:spPr/>
      <dgm:t>
        <a:bodyPr/>
        <a:lstStyle/>
        <a:p>
          <a:endParaRPr lang="ru-RU"/>
        </a:p>
      </dgm:t>
    </dgm:pt>
    <dgm:pt modelId="{9398E99A-9D9A-42D7-A5B2-4383E04A18FB}" type="pres">
      <dgm:prSet presAssocID="{DCEBC81F-9B1D-4AA4-AF0F-A9CE1075AE05}" presName="connTx" presStyleLbl="parChTrans1D2" presStyleIdx="3" presStyleCnt="4"/>
      <dgm:spPr/>
      <dgm:t>
        <a:bodyPr/>
        <a:lstStyle/>
        <a:p>
          <a:endParaRPr lang="ru-RU"/>
        </a:p>
      </dgm:t>
    </dgm:pt>
    <dgm:pt modelId="{E4F4214F-363F-4B86-B49A-B9D0A8329653}" type="pres">
      <dgm:prSet presAssocID="{63F67742-21F6-4893-961B-9A33E3439377}" presName="node" presStyleLbl="node1" presStyleIdx="3" presStyleCnt="4" custScaleX="154496" custRadScaleRad="137504" custRadScaleInc="19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9C0770A-E8EF-456C-8A34-9C340A00B8BF}" type="presOf" srcId="{DCEBC81F-9B1D-4AA4-AF0F-A9CE1075AE05}" destId="{9398E99A-9D9A-42D7-A5B2-4383E04A18FB}" srcOrd="1" destOrd="0" presId="urn:microsoft.com/office/officeart/2005/8/layout/radial1"/>
    <dgm:cxn modelId="{F9F2AA21-01CA-45B6-91EC-25BFB69C7489}" srcId="{108A2289-9026-4834-BF5D-E4BAE9693BEC}" destId="{2B9E20EE-5128-41F8-B0FB-8CB1943B6E0A}" srcOrd="2" destOrd="0" parTransId="{7B111787-415B-4DCA-94B4-678DE2FF3EC7}" sibTransId="{06BF1A52-0D11-4039-BEB6-59B4D045FAD8}"/>
    <dgm:cxn modelId="{158CCC13-F6A3-4B1C-B612-EB899DBEA8BE}" type="presOf" srcId="{A2FE9BBF-D860-403C-B063-C10A013889A8}" destId="{C769910B-CB3E-4DFB-AB74-D47B916FAA25}" srcOrd="0" destOrd="0" presId="urn:microsoft.com/office/officeart/2005/8/layout/radial1"/>
    <dgm:cxn modelId="{34BAA07D-DADD-4D12-8A89-2727BF33DD52}" type="presOf" srcId="{7B5C2E8E-8E9A-487D-AC95-B90ED8C2307D}" destId="{53EAA515-CAB2-4F5C-BD4E-A448ADB0B4C8}" srcOrd="1" destOrd="0" presId="urn:microsoft.com/office/officeart/2005/8/layout/radial1"/>
    <dgm:cxn modelId="{7C5B618E-2661-4FBA-A6E1-596B2F5F8B2F}" type="presOf" srcId="{7DD94502-5103-45FF-9790-E5B1DE5C6963}" destId="{3635FFF9-173E-4AC0-B5D3-725A0FAF5FA0}" srcOrd="0" destOrd="0" presId="urn:microsoft.com/office/officeart/2005/8/layout/radial1"/>
    <dgm:cxn modelId="{B446808B-0354-41A0-8D39-F12D275712CD}" srcId="{7DD94502-5103-45FF-9790-E5B1DE5C6963}" destId="{108A2289-9026-4834-BF5D-E4BAE9693BEC}" srcOrd="0" destOrd="0" parTransId="{B0432689-BF5E-44E0-ADEE-C86199E45159}" sibTransId="{8ED64B20-81F6-49AD-BD1A-AD762487EF33}"/>
    <dgm:cxn modelId="{56E81B00-C531-4852-80AE-AF0B288E98AF}" type="presOf" srcId="{A2FE9BBF-D860-403C-B063-C10A013889A8}" destId="{A50F8215-D5E8-4817-B430-5797394A79F6}" srcOrd="1" destOrd="0" presId="urn:microsoft.com/office/officeart/2005/8/layout/radial1"/>
    <dgm:cxn modelId="{1E753773-F66C-48B4-89AA-D8825D96BA2F}" srcId="{108A2289-9026-4834-BF5D-E4BAE9693BEC}" destId="{63F67742-21F6-4893-961B-9A33E3439377}" srcOrd="3" destOrd="0" parTransId="{DCEBC81F-9B1D-4AA4-AF0F-A9CE1075AE05}" sibTransId="{12810500-C837-4B8C-A36E-0BC86D70AD2B}"/>
    <dgm:cxn modelId="{C3B99265-8463-4BE0-BEE8-8AFE89698833}" type="presOf" srcId="{2F52781D-428A-45D9-974D-17DB086272F4}" destId="{7E3B4CE1-66BD-463F-8999-19F7FCC13D56}" srcOrd="0" destOrd="0" presId="urn:microsoft.com/office/officeart/2005/8/layout/radial1"/>
    <dgm:cxn modelId="{20C56EB8-B631-4177-8FCF-C1F9F1F2541B}" type="presOf" srcId="{DCEBC81F-9B1D-4AA4-AF0F-A9CE1075AE05}" destId="{93848080-3438-47D8-9E5F-33E936FB333B}" srcOrd="0" destOrd="0" presId="urn:microsoft.com/office/officeart/2005/8/layout/radial1"/>
    <dgm:cxn modelId="{BCC1923B-8D9C-411B-8D93-3E7CF2329AF6}" type="presOf" srcId="{7B111787-415B-4DCA-94B4-678DE2FF3EC7}" destId="{DDF6D5E9-5D5A-415A-9461-59400C08BA52}" srcOrd="0" destOrd="0" presId="urn:microsoft.com/office/officeart/2005/8/layout/radial1"/>
    <dgm:cxn modelId="{415FECFA-9736-4644-80E5-9BA592EE6D97}" type="presOf" srcId="{864A38F6-339A-43DC-AABD-8D4DCE2310B9}" destId="{94474EFB-DCAE-4234-8D09-63EBF4C6B806}" srcOrd="0" destOrd="0" presId="urn:microsoft.com/office/officeart/2005/8/layout/radial1"/>
    <dgm:cxn modelId="{B39E97E3-DEFE-4C27-8F3B-51349CF8788F}" srcId="{108A2289-9026-4834-BF5D-E4BAE9693BEC}" destId="{864A38F6-339A-43DC-AABD-8D4DCE2310B9}" srcOrd="1" destOrd="0" parTransId="{7B5C2E8E-8E9A-487D-AC95-B90ED8C2307D}" sibTransId="{B7153ADE-D08F-4A4B-8834-D684FB573A95}"/>
    <dgm:cxn modelId="{4155E949-5BF9-4A66-8CB2-D1FFC0D3CC86}" type="presOf" srcId="{63F67742-21F6-4893-961B-9A33E3439377}" destId="{E4F4214F-363F-4B86-B49A-B9D0A8329653}" srcOrd="0" destOrd="0" presId="urn:microsoft.com/office/officeart/2005/8/layout/radial1"/>
    <dgm:cxn modelId="{CF80879B-D261-4A19-A475-6C50B30FF02F}" type="presOf" srcId="{2B9E20EE-5128-41F8-B0FB-8CB1943B6E0A}" destId="{F7851534-1C68-49CA-B627-8EDA1AA5D58D}" srcOrd="0" destOrd="0" presId="urn:microsoft.com/office/officeart/2005/8/layout/radial1"/>
    <dgm:cxn modelId="{D85CFF61-84C1-45A6-AA66-8930FA536932}" type="presOf" srcId="{7B5C2E8E-8E9A-487D-AC95-B90ED8C2307D}" destId="{8AE2D3DF-2828-4B13-831A-1A6E9ED86F31}" srcOrd="0" destOrd="0" presId="urn:microsoft.com/office/officeart/2005/8/layout/radial1"/>
    <dgm:cxn modelId="{63A11792-1460-4D95-956A-91929E24DFF2}" type="presOf" srcId="{7B111787-415B-4DCA-94B4-678DE2FF3EC7}" destId="{5B1E3346-1ADE-43CB-8037-D70E49635B82}" srcOrd="1" destOrd="0" presId="urn:microsoft.com/office/officeart/2005/8/layout/radial1"/>
    <dgm:cxn modelId="{2A468795-62C5-4C16-89C8-273806047B65}" type="presOf" srcId="{108A2289-9026-4834-BF5D-E4BAE9693BEC}" destId="{CBFDBBA9-B26E-4846-AE86-69F56BF35FEB}" srcOrd="0" destOrd="0" presId="urn:microsoft.com/office/officeart/2005/8/layout/radial1"/>
    <dgm:cxn modelId="{76030E38-7E9E-42FB-952A-96220A8219D1}" srcId="{108A2289-9026-4834-BF5D-E4BAE9693BEC}" destId="{2F52781D-428A-45D9-974D-17DB086272F4}" srcOrd="0" destOrd="0" parTransId="{A2FE9BBF-D860-403C-B063-C10A013889A8}" sibTransId="{B02E56E1-F494-415E-96CF-56D8C4E69820}"/>
    <dgm:cxn modelId="{66638E08-6104-4B46-9098-5F8F989AB42E}" type="presParOf" srcId="{3635FFF9-173E-4AC0-B5D3-725A0FAF5FA0}" destId="{CBFDBBA9-B26E-4846-AE86-69F56BF35FEB}" srcOrd="0" destOrd="0" presId="urn:microsoft.com/office/officeart/2005/8/layout/radial1"/>
    <dgm:cxn modelId="{36A0975D-49E3-431B-B266-039FE975327B}" type="presParOf" srcId="{3635FFF9-173E-4AC0-B5D3-725A0FAF5FA0}" destId="{C769910B-CB3E-4DFB-AB74-D47B916FAA25}" srcOrd="1" destOrd="0" presId="urn:microsoft.com/office/officeart/2005/8/layout/radial1"/>
    <dgm:cxn modelId="{60B052F1-D59C-4F21-A5B5-5D885FCD28CB}" type="presParOf" srcId="{C769910B-CB3E-4DFB-AB74-D47B916FAA25}" destId="{A50F8215-D5E8-4817-B430-5797394A79F6}" srcOrd="0" destOrd="0" presId="urn:microsoft.com/office/officeart/2005/8/layout/radial1"/>
    <dgm:cxn modelId="{EFF07309-CC22-4C29-8A8B-FBD73CC79BD3}" type="presParOf" srcId="{3635FFF9-173E-4AC0-B5D3-725A0FAF5FA0}" destId="{7E3B4CE1-66BD-463F-8999-19F7FCC13D56}" srcOrd="2" destOrd="0" presId="urn:microsoft.com/office/officeart/2005/8/layout/radial1"/>
    <dgm:cxn modelId="{F59CDB41-8825-485A-8B9D-97B8104B12AC}" type="presParOf" srcId="{3635FFF9-173E-4AC0-B5D3-725A0FAF5FA0}" destId="{8AE2D3DF-2828-4B13-831A-1A6E9ED86F31}" srcOrd="3" destOrd="0" presId="urn:microsoft.com/office/officeart/2005/8/layout/radial1"/>
    <dgm:cxn modelId="{5AEABF9F-F44D-4C91-B113-459F41BE8497}" type="presParOf" srcId="{8AE2D3DF-2828-4B13-831A-1A6E9ED86F31}" destId="{53EAA515-CAB2-4F5C-BD4E-A448ADB0B4C8}" srcOrd="0" destOrd="0" presId="urn:microsoft.com/office/officeart/2005/8/layout/radial1"/>
    <dgm:cxn modelId="{EA9DB305-4D96-4991-9480-AE5E5E917FF0}" type="presParOf" srcId="{3635FFF9-173E-4AC0-B5D3-725A0FAF5FA0}" destId="{94474EFB-DCAE-4234-8D09-63EBF4C6B806}" srcOrd="4" destOrd="0" presId="urn:microsoft.com/office/officeart/2005/8/layout/radial1"/>
    <dgm:cxn modelId="{600C2945-5873-4334-A642-F1DF8DF82FB6}" type="presParOf" srcId="{3635FFF9-173E-4AC0-B5D3-725A0FAF5FA0}" destId="{DDF6D5E9-5D5A-415A-9461-59400C08BA52}" srcOrd="5" destOrd="0" presId="urn:microsoft.com/office/officeart/2005/8/layout/radial1"/>
    <dgm:cxn modelId="{95CCA7DA-F665-409E-A651-4F1BEE4710E3}" type="presParOf" srcId="{DDF6D5E9-5D5A-415A-9461-59400C08BA52}" destId="{5B1E3346-1ADE-43CB-8037-D70E49635B82}" srcOrd="0" destOrd="0" presId="urn:microsoft.com/office/officeart/2005/8/layout/radial1"/>
    <dgm:cxn modelId="{293F752A-2737-431D-BD8F-A68E23026B2F}" type="presParOf" srcId="{3635FFF9-173E-4AC0-B5D3-725A0FAF5FA0}" destId="{F7851534-1C68-49CA-B627-8EDA1AA5D58D}" srcOrd="6" destOrd="0" presId="urn:microsoft.com/office/officeart/2005/8/layout/radial1"/>
    <dgm:cxn modelId="{D261A563-2268-4420-A980-5DEA5F3AB52B}" type="presParOf" srcId="{3635FFF9-173E-4AC0-B5D3-725A0FAF5FA0}" destId="{93848080-3438-47D8-9E5F-33E936FB333B}" srcOrd="7" destOrd="0" presId="urn:microsoft.com/office/officeart/2005/8/layout/radial1"/>
    <dgm:cxn modelId="{9218F12F-0416-46F7-AEEE-5BDB7AD0659D}" type="presParOf" srcId="{93848080-3438-47D8-9E5F-33E936FB333B}" destId="{9398E99A-9D9A-42D7-A5B2-4383E04A18FB}" srcOrd="0" destOrd="0" presId="urn:microsoft.com/office/officeart/2005/8/layout/radial1"/>
    <dgm:cxn modelId="{0CAD77E7-68C6-4537-96C4-0847DD8E793B}" type="presParOf" srcId="{3635FFF9-173E-4AC0-B5D3-725A0FAF5FA0}" destId="{E4F4214F-363F-4B86-B49A-B9D0A8329653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E01EED-DFB1-426B-BA86-0D121CC17D4D}">
      <dsp:nvSpPr>
        <dsp:cNvPr id="0" name=""/>
        <dsp:cNvSpPr/>
      </dsp:nvSpPr>
      <dsp:spPr>
        <a:xfrm>
          <a:off x="2301296" y="-85533"/>
          <a:ext cx="2484007" cy="179999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i="0" kern="1200" dirty="0" smtClean="0">
              <a:solidFill>
                <a:srgbClr val="002060"/>
              </a:solidFill>
            </a:rPr>
            <a:t>Общение ребенка со сверстниками</a:t>
          </a:r>
          <a:endParaRPr lang="ru-RU" sz="1800" i="0" kern="1200" dirty="0">
            <a:solidFill>
              <a:srgbClr val="002060"/>
            </a:solidFill>
          </a:endParaRPr>
        </a:p>
      </dsp:txBody>
      <dsp:txXfrm>
        <a:off x="2665070" y="178070"/>
        <a:ext cx="1756459" cy="1272787"/>
      </dsp:txXfrm>
    </dsp:sp>
    <dsp:sp modelId="{8E1C3DE8-34F4-4C7F-AB3A-F35790F67338}">
      <dsp:nvSpPr>
        <dsp:cNvPr id="0" name=""/>
        <dsp:cNvSpPr/>
      </dsp:nvSpPr>
      <dsp:spPr>
        <a:xfrm rot="2301291">
          <a:off x="4458115" y="1402153"/>
          <a:ext cx="349371" cy="5488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8575">
          <a:solidFill>
            <a:srgbClr val="00206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/>
        </a:p>
      </dsp:txBody>
      <dsp:txXfrm>
        <a:off x="4469425" y="1479410"/>
        <a:ext cx="244560" cy="329330"/>
      </dsp:txXfrm>
    </dsp:sp>
    <dsp:sp modelId="{844986EC-DD17-4158-9349-B81BA81F77A6}">
      <dsp:nvSpPr>
        <dsp:cNvPr id="0" name=""/>
        <dsp:cNvSpPr/>
      </dsp:nvSpPr>
      <dsp:spPr>
        <a:xfrm>
          <a:off x="4495805" y="1650999"/>
          <a:ext cx="2484007" cy="179999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2060"/>
              </a:solidFill>
            </a:rPr>
            <a:t>Специально организованная деятельность, связанная с восприятием.</a:t>
          </a:r>
          <a:endParaRPr lang="ru-RU" sz="1800" kern="1200" dirty="0">
            <a:solidFill>
              <a:srgbClr val="002060"/>
            </a:solidFill>
          </a:endParaRPr>
        </a:p>
      </dsp:txBody>
      <dsp:txXfrm>
        <a:off x="4859579" y="1914602"/>
        <a:ext cx="1756459" cy="1272787"/>
      </dsp:txXfrm>
    </dsp:sp>
    <dsp:sp modelId="{BF34B8D1-6606-450F-931A-C2FA3968368C}">
      <dsp:nvSpPr>
        <dsp:cNvPr id="0" name=""/>
        <dsp:cNvSpPr/>
      </dsp:nvSpPr>
      <dsp:spPr>
        <a:xfrm rot="8519999">
          <a:off x="4478199" y="3127902"/>
          <a:ext cx="339870" cy="5488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8575">
          <a:solidFill>
            <a:srgbClr val="00206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/>
        </a:p>
      </dsp:txBody>
      <dsp:txXfrm rot="10800000">
        <a:off x="4569353" y="3206291"/>
        <a:ext cx="237909" cy="329330"/>
      </dsp:txXfrm>
    </dsp:sp>
    <dsp:sp modelId="{20719317-2BE7-4618-9C3A-5FF0183B5030}">
      <dsp:nvSpPr>
        <dsp:cNvPr id="0" name=""/>
        <dsp:cNvSpPr/>
      </dsp:nvSpPr>
      <dsp:spPr>
        <a:xfrm>
          <a:off x="2301296" y="3365539"/>
          <a:ext cx="2484007" cy="1799993"/>
        </a:xfrm>
        <a:prstGeom prst="ellipse">
          <a:avLst/>
        </a:prstGeom>
        <a:gradFill flip="none"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path path="circle">
            <a:fillToRect l="50000" t="50000" r="50000" b="50000"/>
          </a:path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2060"/>
              </a:solidFill>
            </a:rPr>
            <a:t>Игровая деятельность</a:t>
          </a:r>
          <a:endParaRPr lang="ru-RU" sz="1800" kern="1200" dirty="0">
            <a:solidFill>
              <a:srgbClr val="002060"/>
            </a:solidFill>
          </a:endParaRPr>
        </a:p>
      </dsp:txBody>
      <dsp:txXfrm>
        <a:off x="2665070" y="3629142"/>
        <a:ext cx="1756459" cy="1272787"/>
      </dsp:txXfrm>
    </dsp:sp>
    <dsp:sp modelId="{16CBACC6-B7F0-487E-8990-3FE81239D092}">
      <dsp:nvSpPr>
        <dsp:cNvPr id="0" name=""/>
        <dsp:cNvSpPr/>
      </dsp:nvSpPr>
      <dsp:spPr>
        <a:xfrm rot="13001245">
          <a:off x="2213031" y="3140184"/>
          <a:ext cx="376322" cy="5488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8575">
          <a:solidFill>
            <a:srgbClr val="00206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/>
        </a:p>
      </dsp:txBody>
      <dsp:txXfrm rot="10800000">
        <a:off x="2314746" y="3283685"/>
        <a:ext cx="263425" cy="329330"/>
      </dsp:txXfrm>
    </dsp:sp>
    <dsp:sp modelId="{26214B2A-0155-4AD9-B261-2031F2F54D46}">
      <dsp:nvSpPr>
        <dsp:cNvPr id="0" name=""/>
        <dsp:cNvSpPr/>
      </dsp:nvSpPr>
      <dsp:spPr>
        <a:xfrm>
          <a:off x="0" y="1650992"/>
          <a:ext cx="2484007" cy="1799993"/>
        </a:xfrm>
        <a:prstGeom prst="ellipse">
          <a:avLst/>
        </a:prstGeom>
        <a:gradFill flip="none"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path path="circle">
            <a:fillToRect l="50000" t="50000" r="50000" b="50000"/>
          </a:path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2060"/>
              </a:solidFill>
            </a:rPr>
            <a:t>Совместные трудовые занятия</a:t>
          </a:r>
          <a:endParaRPr lang="ru-RU" sz="1800" kern="1200" dirty="0">
            <a:solidFill>
              <a:srgbClr val="002060"/>
            </a:solidFill>
          </a:endParaRPr>
        </a:p>
      </dsp:txBody>
      <dsp:txXfrm>
        <a:off x="363774" y="1914595"/>
        <a:ext cx="1756459" cy="1272787"/>
      </dsp:txXfrm>
    </dsp:sp>
    <dsp:sp modelId="{7599C1A6-D19C-4F3D-A520-D5820E8BE205}">
      <dsp:nvSpPr>
        <dsp:cNvPr id="0" name=""/>
        <dsp:cNvSpPr/>
      </dsp:nvSpPr>
      <dsp:spPr>
        <a:xfrm rot="19377739">
          <a:off x="2191140" y="1414858"/>
          <a:ext cx="385599" cy="5488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8575">
          <a:solidFill>
            <a:srgbClr val="00206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/>
        </a:p>
      </dsp:txBody>
      <dsp:txXfrm>
        <a:off x="2202810" y="1559473"/>
        <a:ext cx="269919" cy="32933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DBBA9-B26E-4846-AE86-69F56BF35FEB}">
      <dsp:nvSpPr>
        <dsp:cNvPr id="0" name=""/>
        <dsp:cNvSpPr/>
      </dsp:nvSpPr>
      <dsp:spPr>
        <a:xfrm>
          <a:off x="2739211" y="1840951"/>
          <a:ext cx="1836776" cy="1398096"/>
        </a:xfrm>
        <a:prstGeom prst="ellipse">
          <a:avLst/>
        </a:prstGeom>
        <a:gradFill flip="none" rotWithShape="0">
          <a:gsLst>
            <a:gs pos="0">
              <a:srgbClr val="00B0F0">
                <a:shade val="30000"/>
                <a:satMod val="115000"/>
              </a:srgbClr>
            </a:gs>
            <a:gs pos="50000">
              <a:srgbClr val="00B0F0">
                <a:shade val="67500"/>
                <a:satMod val="115000"/>
              </a:srgbClr>
            </a:gs>
            <a:gs pos="100000">
              <a:srgbClr val="00B0F0">
                <a:shade val="100000"/>
                <a:satMod val="115000"/>
              </a:srgbClr>
            </a:gs>
          </a:gsLst>
          <a:path path="circle">
            <a:fillToRect l="100000" t="100000"/>
          </a:path>
          <a:tileRect r="-100000" b="-100000"/>
        </a:gradFill>
        <a:ln w="28575" cap="flat" cmpd="sng" algn="ctr">
          <a:solidFill>
            <a:srgbClr val="7030A0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>
          <a:bevelT w="152400" h="50800" prst="softRound"/>
        </a:sp3d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FFFF00"/>
              </a:solidFill>
            </a:rPr>
            <a:t>СПРОСИ:</a:t>
          </a:r>
          <a:endParaRPr lang="ru-RU" sz="2000" b="1" kern="1200" dirty="0">
            <a:solidFill>
              <a:srgbClr val="FFFF00"/>
            </a:solidFill>
          </a:endParaRPr>
        </a:p>
      </dsp:txBody>
      <dsp:txXfrm>
        <a:off x="3008201" y="2045697"/>
        <a:ext cx="1298796" cy="988604"/>
      </dsp:txXfrm>
    </dsp:sp>
    <dsp:sp modelId="{C769910B-CB3E-4DFB-AB74-D47B916FAA25}">
      <dsp:nvSpPr>
        <dsp:cNvPr id="0" name=""/>
        <dsp:cNvSpPr/>
      </dsp:nvSpPr>
      <dsp:spPr>
        <a:xfrm rot="16200000">
          <a:off x="3446972" y="1613123"/>
          <a:ext cx="421254" cy="34401"/>
        </a:xfrm>
        <a:custGeom>
          <a:avLst/>
          <a:gdLst/>
          <a:ahLst/>
          <a:cxnLst/>
          <a:rect l="0" t="0" r="0" b="0"/>
          <a:pathLst>
            <a:path>
              <a:moveTo>
                <a:pt x="0" y="17200"/>
              </a:moveTo>
              <a:lnTo>
                <a:pt x="421254" y="17200"/>
              </a:lnTo>
            </a:path>
          </a:pathLst>
        </a:custGeom>
        <a:noFill/>
        <a:ln w="28575" cap="flat" cmpd="sng" algn="ctr">
          <a:solidFill>
            <a:srgbClr val="7030A0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647068" y="1619793"/>
        <a:ext cx="21062" cy="21062"/>
      </dsp:txXfrm>
    </dsp:sp>
    <dsp:sp modelId="{7E3B4CE1-66BD-463F-8999-19F7FCC13D56}">
      <dsp:nvSpPr>
        <dsp:cNvPr id="0" name=""/>
        <dsp:cNvSpPr/>
      </dsp:nvSpPr>
      <dsp:spPr>
        <a:xfrm>
          <a:off x="2577598" y="21601"/>
          <a:ext cx="2160002" cy="1398096"/>
        </a:xfrm>
        <a:prstGeom prst="ellipse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28575" cap="flat" cmpd="sng" algn="ctr">
          <a:solidFill>
            <a:srgbClr val="7030A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>
          <a:bevelT w="152400" h="50800" prst="softRound"/>
        </a:sp3d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1" kern="1200" dirty="0" smtClean="0">
              <a:solidFill>
                <a:srgbClr val="7030A0"/>
              </a:solidFill>
            </a:rPr>
            <a:t>Было ли у них что-нибудь веселое, смешное?</a:t>
          </a:r>
          <a:endParaRPr lang="ru-RU" sz="1600" b="1" i="1" kern="1200" dirty="0">
            <a:solidFill>
              <a:srgbClr val="7030A0"/>
            </a:solidFill>
          </a:endParaRPr>
        </a:p>
      </dsp:txBody>
      <dsp:txXfrm>
        <a:off x="2893923" y="226347"/>
        <a:ext cx="1527352" cy="988604"/>
      </dsp:txXfrm>
    </dsp:sp>
    <dsp:sp modelId="{8AE2D3DF-2828-4B13-831A-1A6E9ED86F31}">
      <dsp:nvSpPr>
        <dsp:cNvPr id="0" name=""/>
        <dsp:cNvSpPr/>
      </dsp:nvSpPr>
      <dsp:spPr>
        <a:xfrm rot="21546621">
          <a:off x="4575770" y="2505137"/>
          <a:ext cx="438381" cy="34401"/>
        </a:xfrm>
        <a:custGeom>
          <a:avLst/>
          <a:gdLst/>
          <a:ahLst/>
          <a:cxnLst/>
          <a:rect l="0" t="0" r="0" b="0"/>
          <a:pathLst>
            <a:path>
              <a:moveTo>
                <a:pt x="0" y="17200"/>
              </a:moveTo>
              <a:lnTo>
                <a:pt x="438381" y="17200"/>
              </a:lnTo>
            </a:path>
          </a:pathLst>
        </a:custGeom>
        <a:noFill/>
        <a:ln w="28575" cap="flat" cmpd="sng" algn="ctr">
          <a:solidFill>
            <a:srgbClr val="7030A0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784002" y="2511378"/>
        <a:ext cx="21919" cy="21919"/>
      </dsp:txXfrm>
    </dsp:sp>
    <dsp:sp modelId="{94474EFB-DCAE-4234-8D09-63EBF4C6B806}">
      <dsp:nvSpPr>
        <dsp:cNvPr id="0" name=""/>
        <dsp:cNvSpPr/>
      </dsp:nvSpPr>
      <dsp:spPr>
        <a:xfrm>
          <a:off x="5013815" y="1803121"/>
          <a:ext cx="2160002" cy="1398096"/>
        </a:xfrm>
        <a:prstGeom prst="ellipse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28575" cap="flat" cmpd="sng" algn="ctr">
          <a:solidFill>
            <a:srgbClr val="7030A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>
          <a:bevelT w="152400" h="50800" prst="softRound"/>
        </a:sp3d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1" kern="1200" dirty="0" smtClean="0">
              <a:solidFill>
                <a:srgbClr val="7030A0"/>
              </a:solidFill>
            </a:rPr>
            <a:t>Кто сегодня чему-то обрадовался?</a:t>
          </a:r>
          <a:endParaRPr lang="ru-RU" sz="1600" b="1" i="1" kern="1200" dirty="0">
            <a:solidFill>
              <a:srgbClr val="7030A0"/>
            </a:solidFill>
          </a:endParaRPr>
        </a:p>
      </dsp:txBody>
      <dsp:txXfrm>
        <a:off x="5330140" y="2007867"/>
        <a:ext cx="1527352" cy="988604"/>
      </dsp:txXfrm>
    </dsp:sp>
    <dsp:sp modelId="{DDF6D5E9-5D5A-415A-9461-59400C08BA52}">
      <dsp:nvSpPr>
        <dsp:cNvPr id="0" name=""/>
        <dsp:cNvSpPr/>
      </dsp:nvSpPr>
      <dsp:spPr>
        <a:xfrm rot="5400000">
          <a:off x="3446972" y="3432474"/>
          <a:ext cx="421254" cy="34401"/>
        </a:xfrm>
        <a:custGeom>
          <a:avLst/>
          <a:gdLst/>
          <a:ahLst/>
          <a:cxnLst/>
          <a:rect l="0" t="0" r="0" b="0"/>
          <a:pathLst>
            <a:path>
              <a:moveTo>
                <a:pt x="0" y="17200"/>
              </a:moveTo>
              <a:lnTo>
                <a:pt x="421254" y="17200"/>
              </a:lnTo>
            </a:path>
          </a:pathLst>
        </a:custGeom>
        <a:noFill/>
        <a:ln w="28575" cap="flat" cmpd="sng" algn="ctr">
          <a:solidFill>
            <a:srgbClr val="7030A0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647068" y="3439143"/>
        <a:ext cx="21062" cy="21062"/>
      </dsp:txXfrm>
    </dsp:sp>
    <dsp:sp modelId="{F7851534-1C68-49CA-B627-8EDA1AA5D58D}">
      <dsp:nvSpPr>
        <dsp:cNvPr id="0" name=""/>
        <dsp:cNvSpPr/>
      </dsp:nvSpPr>
      <dsp:spPr>
        <a:xfrm>
          <a:off x="2577598" y="3660302"/>
          <a:ext cx="2160002" cy="1398096"/>
        </a:xfrm>
        <a:prstGeom prst="ellipse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28575" cap="flat" cmpd="sng" algn="ctr">
          <a:solidFill>
            <a:srgbClr val="7030A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>
          <a:bevelT w="152400" h="50800" prst="softRound"/>
        </a:sp3d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1" kern="1200" dirty="0" smtClean="0">
              <a:solidFill>
                <a:srgbClr val="7030A0"/>
              </a:solidFill>
            </a:rPr>
            <a:t>Кого что-нибудь огорчило?</a:t>
          </a:r>
          <a:endParaRPr lang="ru-RU" sz="1600" b="1" i="1" kern="1200" dirty="0">
            <a:solidFill>
              <a:srgbClr val="7030A0"/>
            </a:solidFill>
          </a:endParaRPr>
        </a:p>
      </dsp:txBody>
      <dsp:txXfrm>
        <a:off x="2893923" y="3865048"/>
        <a:ext cx="1527352" cy="988604"/>
      </dsp:txXfrm>
    </dsp:sp>
    <dsp:sp modelId="{93848080-3438-47D8-9E5F-33E936FB333B}">
      <dsp:nvSpPr>
        <dsp:cNvPr id="0" name=""/>
        <dsp:cNvSpPr/>
      </dsp:nvSpPr>
      <dsp:spPr>
        <a:xfrm rot="10851597">
          <a:off x="2235884" y="2505237"/>
          <a:ext cx="503533" cy="34401"/>
        </a:xfrm>
        <a:custGeom>
          <a:avLst/>
          <a:gdLst/>
          <a:ahLst/>
          <a:cxnLst/>
          <a:rect l="0" t="0" r="0" b="0"/>
          <a:pathLst>
            <a:path>
              <a:moveTo>
                <a:pt x="0" y="17200"/>
              </a:moveTo>
              <a:lnTo>
                <a:pt x="503533" y="17200"/>
              </a:lnTo>
            </a:path>
          </a:pathLst>
        </a:custGeom>
        <a:noFill/>
        <a:ln w="28575" cap="flat" cmpd="sng" algn="ctr">
          <a:solidFill>
            <a:srgbClr val="7030A0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2475063" y="2509850"/>
        <a:ext cx="25176" cy="25176"/>
      </dsp:txXfrm>
    </dsp:sp>
    <dsp:sp modelId="{E4F4214F-363F-4B86-B49A-B9D0A8329653}">
      <dsp:nvSpPr>
        <dsp:cNvPr id="0" name=""/>
        <dsp:cNvSpPr/>
      </dsp:nvSpPr>
      <dsp:spPr>
        <a:xfrm>
          <a:off x="76200" y="1803405"/>
          <a:ext cx="2160002" cy="1398096"/>
        </a:xfrm>
        <a:prstGeom prst="ellipse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28575" cap="flat" cmpd="sng" algn="ctr">
          <a:solidFill>
            <a:srgbClr val="7030A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>
          <a:bevelT w="152400" h="50800" prst="softRound"/>
        </a:sp3d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1" kern="1200" dirty="0" smtClean="0">
              <a:solidFill>
                <a:srgbClr val="7030A0"/>
              </a:solidFill>
            </a:rPr>
            <a:t>Кто плакал и почему?</a:t>
          </a:r>
          <a:endParaRPr lang="ru-RU" sz="1600" b="1" i="1" kern="1200" dirty="0">
            <a:solidFill>
              <a:srgbClr val="7030A0"/>
            </a:solidFill>
          </a:endParaRPr>
        </a:p>
      </dsp:txBody>
      <dsp:txXfrm>
        <a:off x="392525" y="2008151"/>
        <a:ext cx="1527352" cy="9886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DF7B8F-584E-4F34-B7DC-D2C0F276E1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0617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539E98-2BB2-4F53-8C7E-2E5B680553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1905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CCDA36-F9A4-4E5F-98C0-BE69254A01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9282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F6A527-2C89-4015-96DC-575CD23893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003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C23B5C-21A5-486C-8E10-926204EDAA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789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379D2C-C43D-45E9-875E-653FA842F4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6957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54160C-55FA-4B92-8C2B-79EF6FFBE7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1831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4E2FE6-5A9F-43C6-B206-5EB43F5560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8206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C2D773-E474-4724-B839-1B204BA7B8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8544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ED85BC-7DF5-457A-B204-E1122A4867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35183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4EC55C-0F49-4474-9785-93A8B8B4E2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4215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B3DBB768-2F21-4881-908A-A141789CF7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3.jpeg"/><Relationship Id="rId7" Type="http://schemas.openxmlformats.org/officeDocument/2006/relationships/image" Target="../media/image2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gif"/><Relationship Id="rId5" Type="http://schemas.openxmlformats.org/officeDocument/2006/relationships/image" Target="../media/image19.gif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3.jpeg"/><Relationship Id="rId7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.wav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audio" Target="../media/audio1.wav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11" Type="http://schemas.openxmlformats.org/officeDocument/2006/relationships/audio" Target="../media/audio1.wav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9800" y="609599"/>
            <a:ext cx="6629400" cy="1143001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rgbClr val="0066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Развитие</a:t>
            </a:r>
            <a:br>
              <a:rPr lang="ru-RU" sz="2400" b="1" dirty="0" smtClean="0">
                <a:solidFill>
                  <a:srgbClr val="0066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0066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 эмоционально-волевой сферы детей с задержкой психического развития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Картинки\эмоции\short (23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054" y="1066800"/>
            <a:ext cx="5931091" cy="39382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User\Desktop\Картинки\эмоции-дети\cfd6be4104aec6999b8c873ee9e83d06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181600"/>
            <a:ext cx="11334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User\Desktop\Картинки\эмоции-дети\b5de5c2593d9281de7816443d6dfac53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41512"/>
            <a:ext cx="1190625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User\Desktop\Картинки\эмоции-дети\5e5fb21317b0c5642155a433d9e98e14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-22391"/>
            <a:ext cx="1857375" cy="128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4600" y="5133022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rgbClr val="005828"/>
                </a:solidFill>
              </a:rPr>
              <a:t>МБДОУ </a:t>
            </a:r>
          </a:p>
          <a:p>
            <a:pPr marL="0" indent="0" algn="ctr">
              <a:buNone/>
            </a:pPr>
            <a:r>
              <a:rPr lang="ru-RU" b="1" dirty="0">
                <a:solidFill>
                  <a:srgbClr val="005828"/>
                </a:solidFill>
              </a:rPr>
              <a:t>«Детский </a:t>
            </a:r>
            <a:r>
              <a:rPr lang="ru-RU" b="1" dirty="0" smtClean="0">
                <a:solidFill>
                  <a:srgbClr val="005828"/>
                </a:solidFill>
              </a:rPr>
              <a:t>сад </a:t>
            </a:r>
            <a:r>
              <a:rPr lang="ru-RU" b="1" dirty="0">
                <a:solidFill>
                  <a:srgbClr val="005828"/>
                </a:solidFill>
              </a:rPr>
              <a:t>№5</a:t>
            </a:r>
            <a:r>
              <a:rPr lang="ru-RU" b="1" dirty="0" smtClean="0">
                <a:solidFill>
                  <a:srgbClr val="005828"/>
                </a:solidFill>
              </a:rPr>
              <a:t>»</a:t>
            </a:r>
            <a:r>
              <a:rPr lang="en-US" b="1" dirty="0" smtClean="0">
                <a:solidFill>
                  <a:srgbClr val="005828"/>
                </a:solidFill>
              </a:rPr>
              <a:t> </a:t>
            </a:r>
            <a:endParaRPr lang="ru-RU" b="1" dirty="0" smtClean="0">
              <a:solidFill>
                <a:srgbClr val="005828"/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5828"/>
                </a:solidFill>
              </a:rPr>
              <a:t>г. Усолье-Сибирское</a:t>
            </a:r>
            <a:endParaRPr lang="ru-RU" b="1" dirty="0">
              <a:solidFill>
                <a:srgbClr val="005828"/>
              </a:solidFill>
            </a:endParaRPr>
          </a:p>
          <a:p>
            <a:pPr marL="0" indent="0" algn="ctr">
              <a:buNone/>
            </a:pPr>
            <a:r>
              <a:rPr lang="ru-RU" b="1" dirty="0">
                <a:solidFill>
                  <a:srgbClr val="451FE9"/>
                </a:solidFill>
                <a:latin typeface="+mn-lt"/>
              </a:rPr>
              <a:t>Горбовская </a:t>
            </a:r>
            <a:r>
              <a:rPr lang="en-US" b="1" dirty="0" smtClean="0">
                <a:solidFill>
                  <a:srgbClr val="451FE9"/>
                </a:solidFill>
                <a:latin typeface="+mn-lt"/>
              </a:rPr>
              <a:t> </a:t>
            </a:r>
            <a:r>
              <a:rPr lang="ru-RU" b="1" dirty="0" smtClean="0">
                <a:solidFill>
                  <a:srgbClr val="451FE9"/>
                </a:solidFill>
                <a:latin typeface="+mn-lt"/>
              </a:rPr>
              <a:t>Ирина </a:t>
            </a:r>
            <a:r>
              <a:rPr lang="ru-RU" b="1" dirty="0">
                <a:solidFill>
                  <a:srgbClr val="451FE9"/>
                </a:solidFill>
                <a:latin typeface="+mn-lt"/>
              </a:rPr>
              <a:t>Михайловна</a:t>
            </a:r>
          </a:p>
          <a:p>
            <a:pPr marL="0" indent="0" algn="ctr">
              <a:buNone/>
            </a:pPr>
            <a:r>
              <a:rPr lang="ru-RU" b="1" i="1" dirty="0" smtClean="0">
                <a:solidFill>
                  <a:srgbClr val="005828"/>
                </a:solidFill>
              </a:rPr>
              <a:t>учитель-дефектолог</a:t>
            </a:r>
            <a:endParaRPr lang="ru-RU" b="1" i="1" dirty="0">
              <a:solidFill>
                <a:srgbClr val="0058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9781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8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76200"/>
            <a:ext cx="7162800" cy="990600"/>
          </a:xfr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eaLnBrk="1" hangingPunct="1"/>
            <a:r>
              <a:rPr lang="ru-RU" sz="2800" b="1" dirty="0" smtClean="0">
                <a:solidFill>
                  <a:srgbClr val="0066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Особенности эмоционального развития детей: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1524000"/>
            <a:ext cx="6629400" cy="4724400"/>
          </a:xfrm>
        </p:spPr>
        <p:txBody>
          <a:bodyPr/>
          <a:lstStyle/>
          <a:p>
            <a:pPr marL="457200" indent="-457200" eaLnBrk="1" hangingPunct="1">
              <a:buClr>
                <a:srgbClr val="FF0000"/>
              </a:buClr>
              <a:buFont typeface="+mj-lt"/>
              <a:buAutoNum type="arabicPeriod"/>
            </a:pPr>
            <a:r>
              <a:rPr lang="ru-RU" sz="2800" b="1" i="1" dirty="0" smtClean="0">
                <a:solidFill>
                  <a:srgbClr val="002060"/>
                </a:solidFill>
              </a:rPr>
              <a:t>Незрелость эмоционально-волевой сферы.</a:t>
            </a:r>
          </a:p>
          <a:p>
            <a:pPr marL="457200" indent="-457200" eaLnBrk="1" hangingPunct="1">
              <a:buClr>
                <a:srgbClr val="FF0000"/>
              </a:buClr>
              <a:buFont typeface="+mj-lt"/>
              <a:buAutoNum type="arabicPeriod"/>
            </a:pPr>
            <a:r>
              <a:rPr lang="ru-RU" sz="2800" b="1" i="1" dirty="0" smtClean="0">
                <a:solidFill>
                  <a:srgbClr val="002060"/>
                </a:solidFill>
              </a:rPr>
              <a:t>Органический инфантилизм.</a:t>
            </a:r>
          </a:p>
          <a:p>
            <a:pPr marL="457200" indent="-457200" eaLnBrk="1" hangingPunct="1">
              <a:buClr>
                <a:srgbClr val="FF0000"/>
              </a:buClr>
              <a:buFont typeface="+mj-lt"/>
              <a:buAutoNum type="arabicPeriod"/>
            </a:pPr>
            <a:r>
              <a:rPr lang="ru-RU" sz="2800" b="1" i="1" smtClean="0">
                <a:solidFill>
                  <a:srgbClr val="002060"/>
                </a:solidFill>
              </a:rPr>
              <a:t>Нескоординированность эмоциональны</a:t>
            </a:r>
            <a:r>
              <a:rPr lang="ru-RU" sz="2800" b="1" i="1">
                <a:solidFill>
                  <a:srgbClr val="002060"/>
                </a:solidFill>
              </a:rPr>
              <a:t>х</a:t>
            </a:r>
            <a:r>
              <a:rPr lang="ru-RU" sz="2800" b="1" i="1" smtClean="0">
                <a:solidFill>
                  <a:srgbClr val="002060"/>
                </a:solidFill>
              </a:rPr>
              <a:t> </a:t>
            </a:r>
            <a:r>
              <a:rPr lang="ru-RU" sz="2800" b="1" i="1" dirty="0" smtClean="0">
                <a:solidFill>
                  <a:srgbClr val="002060"/>
                </a:solidFill>
              </a:rPr>
              <a:t>процессов.</a:t>
            </a:r>
          </a:p>
          <a:p>
            <a:pPr marL="457200" indent="-457200" eaLnBrk="1" hangingPunct="1">
              <a:buClr>
                <a:srgbClr val="FF0000"/>
              </a:buClr>
              <a:buFont typeface="+mj-lt"/>
              <a:buAutoNum type="arabicPeriod"/>
            </a:pPr>
            <a:r>
              <a:rPr lang="ru-RU" sz="2800" b="1" i="1" dirty="0" smtClean="0">
                <a:solidFill>
                  <a:srgbClr val="002060"/>
                </a:solidFill>
              </a:rPr>
              <a:t>Гиперактивность.</a:t>
            </a:r>
          </a:p>
          <a:p>
            <a:pPr marL="457200" indent="-457200" eaLnBrk="1" hangingPunct="1">
              <a:buClr>
                <a:srgbClr val="FF0000"/>
              </a:buClr>
              <a:buFont typeface="+mj-lt"/>
              <a:buAutoNum type="arabicPeriod"/>
            </a:pPr>
            <a:r>
              <a:rPr lang="ru-RU" sz="2800" b="1" i="1" dirty="0" smtClean="0">
                <a:solidFill>
                  <a:srgbClr val="002060"/>
                </a:solidFill>
              </a:rPr>
              <a:t>Импульсивность.</a:t>
            </a:r>
          </a:p>
          <a:p>
            <a:pPr marL="457200" indent="-457200" eaLnBrk="1" hangingPunct="1">
              <a:buClr>
                <a:srgbClr val="FF0000"/>
              </a:buClr>
              <a:buFont typeface="+mj-lt"/>
              <a:buAutoNum type="arabicPeriod"/>
            </a:pPr>
            <a:r>
              <a:rPr lang="ru-RU" sz="2800" b="1" i="1" dirty="0" smtClean="0">
                <a:solidFill>
                  <a:srgbClr val="002060"/>
                </a:solidFill>
              </a:rPr>
              <a:t>Склонность к аффективным вспышкам.</a:t>
            </a:r>
          </a:p>
          <a:p>
            <a:pPr marL="457200" indent="-457200" eaLnBrk="1" hangingPunct="1">
              <a:buClr>
                <a:srgbClr val="FF0000"/>
              </a:buClr>
              <a:buFont typeface="+mj-lt"/>
              <a:buAutoNum type="arabicPeriod"/>
            </a:pPr>
            <a:endParaRPr lang="ru-RU" sz="2000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0"/>
            <a:ext cx="7239000" cy="1143000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eaLnBrk="1" hangingPunct="1"/>
            <a:r>
              <a:rPr lang="ru-RU" sz="2800" b="1" dirty="0" smtClean="0">
                <a:solidFill>
                  <a:srgbClr val="0066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Условия развития эмоций и чувств дошкольника</a:t>
            </a: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010298167"/>
              </p:ext>
            </p:extLst>
          </p:nvPr>
        </p:nvGraphicFramePr>
        <p:xfrm>
          <a:off x="1524000" y="1397000"/>
          <a:ext cx="7086600" cy="50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76200"/>
            <a:ext cx="7315200" cy="1066800"/>
          </a:xfr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eaLnBrk="1" hangingPunct="1"/>
            <a:r>
              <a:rPr lang="ru-RU" sz="2800" b="1" dirty="0" smtClean="0">
                <a:solidFill>
                  <a:srgbClr val="0066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Обращайте внимание на настроение детей !</a:t>
            </a:r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2420069826"/>
              </p:ext>
            </p:extLst>
          </p:nvPr>
        </p:nvGraphicFramePr>
        <p:xfrm>
          <a:off x="1524000" y="1397000"/>
          <a:ext cx="7315200" cy="50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524000" y="152401"/>
            <a:ext cx="7239000" cy="914400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2400" b="1" dirty="0" smtClean="0">
                <a:solidFill>
                  <a:srgbClr val="006600"/>
                </a:solidFill>
              </a:rPr>
              <a:t>Использование антистрессовых игрушек в процессе коррекционной работы</a:t>
            </a:r>
            <a:endParaRPr lang="ru-RU" sz="2400" b="1" dirty="0">
              <a:solidFill>
                <a:srgbClr val="00660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676400" y="3276600"/>
            <a:ext cx="6934200" cy="914400"/>
          </a:xfrm>
        </p:spPr>
        <p:txBody>
          <a:bodyPr>
            <a:prstTxWarp prst="textWave1">
              <a:avLst/>
            </a:prstTxWarp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Штучки, к которым тянутся ручки!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6" name="Picture 2" descr="C:\Users\User\Documents\игрушки\1311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96975">
            <a:off x="1674419" y="1295400"/>
            <a:ext cx="1764000" cy="17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User\Documents\игрушки\glelu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1316454"/>
            <a:ext cx="1501494" cy="17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User\Documents\игрушки\byhxme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23422">
            <a:off x="1676365" y="4726240"/>
            <a:ext cx="1774511" cy="17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User\Documents\игрушки\thumbnail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4495800"/>
            <a:ext cx="1920874" cy="17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ocuments\игрушки\1154b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211525"/>
            <a:ext cx="1764000" cy="17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0946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9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76200"/>
            <a:ext cx="7162800" cy="990600"/>
          </a:xfr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prstTxWarp prst="textWave1">
              <a:avLst/>
            </a:prstTxWarp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eaLnBrk="1" hangingPunct="1"/>
            <a:r>
              <a:rPr lang="ru-RU" sz="2800" b="1" dirty="0" smtClean="0">
                <a:solidFill>
                  <a:srgbClr val="0066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Штучки, к которым тянутся ручки!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1371600"/>
            <a:ext cx="7315200" cy="4876800"/>
          </a:xfrm>
        </p:spPr>
        <p:txBody>
          <a:bodyPr/>
          <a:lstStyle/>
          <a:p>
            <a:pPr marL="514350" indent="-514350" eaLnBrk="1" hangingPunct="1">
              <a:buClr>
                <a:srgbClr val="FF0000"/>
              </a:buClr>
              <a:buFont typeface="+mj-lt"/>
              <a:buAutoNum type="romanUcPeriod"/>
            </a:pPr>
            <a:r>
              <a:rPr lang="ru-RU" sz="2000" b="1" dirty="0" smtClean="0">
                <a:solidFill>
                  <a:srgbClr val="FF0000"/>
                </a:solidFill>
              </a:rPr>
              <a:t>В чем же секрет притягательности антистрессовых игрушек?</a:t>
            </a:r>
          </a:p>
          <a:p>
            <a:pPr marL="0" indent="0" algn="just" eaLnBrk="1" hangingPunct="1">
              <a:buClr>
                <a:srgbClr val="FF0000"/>
              </a:buClr>
              <a:buNone/>
            </a:pPr>
            <a:r>
              <a:rPr lang="ru-RU" sz="1800" b="1" i="1" dirty="0" smtClean="0">
                <a:solidFill>
                  <a:srgbClr val="002060"/>
                </a:solidFill>
              </a:rPr>
              <a:t>Секрет у них внутри. Формы из мягкой эластичной ткани заполнены волшебным веществом, тем самым, которое так приятно нащупывать руками. Это мельчайшие гранулы полистирола – крохотные шарики диаметром меньше миллиметра.</a:t>
            </a:r>
            <a:endParaRPr lang="en-US" sz="1800" b="1" i="1" dirty="0" smtClean="0">
              <a:solidFill>
                <a:srgbClr val="002060"/>
              </a:solidFill>
            </a:endParaRPr>
          </a:p>
          <a:p>
            <a:pPr marL="0" indent="0" algn="just" eaLnBrk="1" hangingPunct="1">
              <a:buClr>
                <a:srgbClr val="FF0000"/>
              </a:buClr>
              <a:buNone/>
            </a:pPr>
            <a:endParaRPr lang="ru-RU" sz="1800" b="1" i="1" dirty="0" smtClean="0">
              <a:solidFill>
                <a:srgbClr val="002060"/>
              </a:solidFill>
            </a:endParaRPr>
          </a:p>
          <a:p>
            <a:pPr marL="0" indent="0" algn="just" eaLnBrk="1" hangingPunct="1">
              <a:buClr>
                <a:srgbClr val="FF0000"/>
              </a:buClr>
              <a:buNone/>
            </a:pPr>
            <a:r>
              <a:rPr lang="en-US" sz="2000" b="1" dirty="0" smtClean="0">
                <a:solidFill>
                  <a:srgbClr val="FF0000"/>
                </a:solidFill>
              </a:rPr>
              <a:t>II.    </a:t>
            </a:r>
            <a:r>
              <a:rPr lang="ru-RU" sz="2000" b="1" dirty="0" smtClean="0">
                <a:solidFill>
                  <a:srgbClr val="FF0000"/>
                </a:solidFill>
              </a:rPr>
              <a:t>Использовать:</a:t>
            </a:r>
          </a:p>
          <a:p>
            <a:pPr algn="just" eaLnBrk="1" hangingPunct="1"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1800" b="1" i="1" dirty="0" smtClean="0">
                <a:solidFill>
                  <a:srgbClr val="002060"/>
                </a:solidFill>
              </a:rPr>
              <a:t>При появлении приступов агрессии, неконтролируемого поведения; </a:t>
            </a:r>
            <a:endParaRPr lang="en-US" sz="1800" b="1" i="1" dirty="0" smtClean="0">
              <a:solidFill>
                <a:srgbClr val="002060"/>
              </a:solidFill>
            </a:endParaRPr>
          </a:p>
          <a:p>
            <a:pPr algn="just" eaLnBrk="1" hangingPunct="1"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1800" b="1" i="1" dirty="0" smtClean="0">
                <a:solidFill>
                  <a:srgbClr val="002060"/>
                </a:solidFill>
              </a:rPr>
              <a:t>при развитии моторики рук; </a:t>
            </a:r>
            <a:endParaRPr lang="en-US" sz="1800" b="1" i="1" dirty="0" smtClean="0">
              <a:solidFill>
                <a:srgbClr val="002060"/>
              </a:solidFill>
            </a:endParaRPr>
          </a:p>
          <a:p>
            <a:pPr algn="just" eaLnBrk="1" hangingPunct="1"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1800" b="1" i="1" dirty="0" smtClean="0">
                <a:solidFill>
                  <a:srgbClr val="002060"/>
                </a:solidFill>
              </a:rPr>
              <a:t>во время сна; </a:t>
            </a:r>
            <a:endParaRPr lang="en-US" sz="1800" b="1" i="1" dirty="0" smtClean="0">
              <a:solidFill>
                <a:srgbClr val="002060"/>
              </a:solidFill>
            </a:endParaRPr>
          </a:p>
          <a:p>
            <a:pPr algn="just" eaLnBrk="1" hangingPunct="1"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1800" b="1" i="1" dirty="0" smtClean="0">
                <a:solidFill>
                  <a:srgbClr val="002060"/>
                </a:solidFill>
              </a:rPr>
              <a:t>при выполнении массажа рук.</a:t>
            </a:r>
          </a:p>
        </p:txBody>
      </p:sp>
    </p:spTree>
    <p:extLst>
      <p:ext uri="{BB962C8B-B14F-4D97-AF65-F5344CB8AC3E}">
        <p14:creationId xmlns:p14="http://schemas.microsoft.com/office/powerpoint/2010/main" val="102396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76200"/>
            <a:ext cx="7162800" cy="1066800"/>
          </a:xfrm>
        </p:spPr>
        <p:txBody>
          <a:bodyPr>
            <a:prstTxWarp prst="textStop">
              <a:avLst/>
            </a:prstTxWarp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eaLnBrk="1" hangingPunct="1"/>
            <a:r>
              <a:rPr lang="ru-RU" sz="2000" b="1" dirty="0" smtClean="0">
                <a:solidFill>
                  <a:srgbClr val="0066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Игры с Колобком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0" y="1143000"/>
            <a:ext cx="7391400" cy="54102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400" dirty="0" smtClean="0"/>
              <a:t>  </a:t>
            </a:r>
            <a:r>
              <a:rPr lang="ru-RU" sz="2400" b="1" dirty="0" smtClean="0">
                <a:solidFill>
                  <a:srgbClr val="FF0000"/>
                </a:solidFill>
              </a:rPr>
              <a:t>Цель</a:t>
            </a:r>
            <a:r>
              <a:rPr lang="ru-RU" sz="2000" b="1" dirty="0" smtClean="0">
                <a:solidFill>
                  <a:srgbClr val="FF0000"/>
                </a:solidFill>
              </a:rPr>
              <a:t>: </a:t>
            </a:r>
            <a:r>
              <a:rPr lang="ru-RU" sz="2000" b="1" i="1" dirty="0" smtClean="0">
                <a:solidFill>
                  <a:srgbClr val="002060"/>
                </a:solidFill>
              </a:rPr>
              <a:t>Формирование умения выражать эмоции,           развитие мелкой моторики.</a:t>
            </a:r>
          </a:p>
          <a:p>
            <a:pPr marL="0" indent="0">
              <a:buNone/>
            </a:pPr>
            <a:endParaRPr lang="ru-RU" sz="1800" i="1" dirty="0">
              <a:solidFill>
                <a:srgbClr val="002060"/>
              </a:solidFill>
            </a:endParaRPr>
          </a:p>
        </p:txBody>
      </p:sp>
      <p:pic>
        <p:nvPicPr>
          <p:cNvPr id="1029" name="Picture 5" descr="C:\Users\User\Desktop\Презентация к педсовету\фото\100_144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92188">
            <a:off x="238270" y="2573462"/>
            <a:ext cx="3839400" cy="2727600"/>
          </a:xfrm>
          <a:prstGeom prst="cloudCallout">
            <a:avLst/>
          </a:prstGeom>
          <a:noFill/>
          <a:ln w="38100">
            <a:solidFill>
              <a:srgbClr val="00B050"/>
            </a:solidFill>
          </a:ln>
          <a:effectLst>
            <a:glow rad="101600">
              <a:srgbClr val="00B050">
                <a:alpha val="60000"/>
              </a:srgb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User\Desktop\Презентация к педсовету\фото\100_146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3289" y="2224585"/>
            <a:ext cx="4319325" cy="324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glow rad="101600">
              <a:srgbClr val="FFFF00">
                <a:alpha val="40000"/>
              </a:srgbClr>
            </a:glow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8481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6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00200" y="18197"/>
            <a:ext cx="7239000" cy="1048603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eaLnBrk="1" hangingPunct="1"/>
            <a:r>
              <a:rPr lang="ru-RU" sz="2800" b="1" dirty="0" smtClean="0">
                <a:solidFill>
                  <a:srgbClr val="0066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Дидактический материал</a:t>
            </a: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752600" y="1219200"/>
            <a:ext cx="6858000" cy="5481600"/>
          </a:xfrm>
        </p:spPr>
        <p:txBody>
          <a:bodyPr/>
          <a:lstStyle/>
          <a:p>
            <a:pPr marL="457200" indent="-457200" algn="l">
              <a:buClr>
                <a:srgbClr val="FF0000"/>
              </a:buClr>
              <a:buFont typeface="+mj-lt"/>
              <a:buAutoNum type="arabicPeriod"/>
            </a:pPr>
            <a:r>
              <a:rPr lang="ru-RU" sz="2000" b="1" i="1" dirty="0" smtClean="0">
                <a:solidFill>
                  <a:srgbClr val="002060"/>
                </a:solidFill>
              </a:rPr>
              <a:t>Подборка фотографий: </a:t>
            </a:r>
          </a:p>
          <a:p>
            <a:pPr marL="342900" indent="-342900" algn="l"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1800" b="1" i="1" dirty="0" smtClean="0">
                <a:solidFill>
                  <a:srgbClr val="002060"/>
                </a:solidFill>
              </a:rPr>
              <a:t>«Эмоции детей»; </a:t>
            </a:r>
          </a:p>
          <a:p>
            <a:pPr marL="342900" indent="-342900" algn="l"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1800" b="1" i="1" dirty="0" smtClean="0">
                <a:solidFill>
                  <a:srgbClr val="002060"/>
                </a:solidFill>
              </a:rPr>
              <a:t>«Эмоции взрослых»; </a:t>
            </a:r>
          </a:p>
          <a:p>
            <a:pPr marL="342900" indent="-342900" algn="l"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1800" b="1" i="1" dirty="0" smtClean="0">
                <a:solidFill>
                  <a:srgbClr val="002060"/>
                </a:solidFill>
              </a:rPr>
              <a:t>«Эмоции животных».</a:t>
            </a:r>
            <a:endParaRPr lang="ru-RU" sz="2000" b="1" i="1" dirty="0" smtClean="0">
              <a:solidFill>
                <a:srgbClr val="002060"/>
              </a:solidFill>
            </a:endParaRPr>
          </a:p>
          <a:p>
            <a:pPr marL="457200" indent="-457200" algn="l">
              <a:buClr>
                <a:srgbClr val="FF0000"/>
              </a:buClr>
              <a:buAutoNum type="arabicPeriod" startAt="2"/>
            </a:pPr>
            <a:r>
              <a:rPr lang="ru-RU" sz="2000" b="1" i="1" dirty="0" smtClean="0">
                <a:solidFill>
                  <a:srgbClr val="002060"/>
                </a:solidFill>
              </a:rPr>
              <a:t>Иллюстративный материал с описанием различных эмоциональных состояний.</a:t>
            </a:r>
          </a:p>
          <a:p>
            <a:pPr marL="457200" indent="-457200" algn="l">
              <a:buClr>
                <a:srgbClr val="FF0000"/>
              </a:buClr>
              <a:buAutoNum type="arabicPeriod" startAt="3"/>
            </a:pPr>
            <a:r>
              <a:rPr lang="ru-RU" sz="2000" b="1" i="1" dirty="0" smtClean="0">
                <a:solidFill>
                  <a:srgbClr val="002060"/>
                </a:solidFill>
              </a:rPr>
              <a:t>Консультация, рекомендации.</a:t>
            </a:r>
          </a:p>
          <a:p>
            <a:pPr algn="l">
              <a:buClr>
                <a:srgbClr val="FF0000"/>
              </a:buClr>
            </a:pPr>
            <a:endParaRPr lang="ru-RU" sz="2000" b="1" i="1" dirty="0">
              <a:solidFill>
                <a:srgbClr val="002060"/>
              </a:solidFill>
            </a:endParaRPr>
          </a:p>
        </p:txBody>
      </p:sp>
      <p:pic>
        <p:nvPicPr>
          <p:cNvPr id="3074" name="Picture 2" descr="C:\Users\User\Desktop\Презентация к педсовету\фото\100_146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9030" y="3676934"/>
            <a:ext cx="4079363" cy="306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Презентация к педсовету\фото\100_1454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93" t="7217" r="26307" b="2562"/>
          <a:stretch/>
        </p:blipFill>
        <p:spPr bwMode="auto">
          <a:xfrm rot="21213910">
            <a:off x="1764608" y="3676933"/>
            <a:ext cx="2242683" cy="306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0301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6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User\Desktop\Презентация к педсовету\фото\100_146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307400"/>
            <a:ext cx="4511293" cy="3384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90000"/>
              </a:schemeClr>
            </a:solidFill>
            <a:miter lim="800000"/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102" name="Picture 6" descr="C:\Users\User\Desktop\Презентация к педсовету\фото\i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451400"/>
            <a:ext cx="2064000" cy="154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Users\User\Desktop\Презентация к педсовету\фото\i (1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5398" y="4884655"/>
            <a:ext cx="2459040" cy="169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C:\Users\User\Desktop\Презентация к педсовету\фото\i (2)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0897" y="4647795"/>
            <a:ext cx="1980000" cy="198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05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11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419</TotalTime>
  <Words>227</Words>
  <Application>Microsoft Office PowerPoint</Application>
  <PresentationFormat>Экран (4:3)</PresentationFormat>
  <Paragraphs>44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Оформление по умолчанию</vt:lpstr>
      <vt:lpstr>Развитие  эмоционально-волевой сферы детей с задержкой психического развития</vt:lpstr>
      <vt:lpstr>Особенности эмоционального развития детей:</vt:lpstr>
      <vt:lpstr>Условия развития эмоций и чувств дошкольника</vt:lpstr>
      <vt:lpstr>Обращайте внимание на настроение детей !</vt:lpstr>
      <vt:lpstr>Использование антистрессовых игрушек в процессе коррекционной работы</vt:lpstr>
      <vt:lpstr>Штучки, к которым тянутся ручки!</vt:lpstr>
      <vt:lpstr>Игры с Колобком</vt:lpstr>
      <vt:lpstr>Дидактический материал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61</cp:revision>
  <cp:lastPrinted>1601-01-01T00:00:00Z</cp:lastPrinted>
  <dcterms:created xsi:type="dcterms:W3CDTF">1601-01-01T00:00:00Z</dcterms:created>
  <dcterms:modified xsi:type="dcterms:W3CDTF">2015-01-12T07:37:41Z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