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7" r:id="rId5"/>
    <p:sldId id="257" r:id="rId6"/>
    <p:sldId id="268" r:id="rId7"/>
    <p:sldId id="259" r:id="rId8"/>
    <p:sldId id="269" r:id="rId9"/>
    <p:sldId id="260" r:id="rId10"/>
    <p:sldId id="263" r:id="rId11"/>
    <p:sldId id="265" r:id="rId12"/>
    <p:sldId id="262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71FFC6"/>
    <a:srgbClr val="FF7575"/>
    <a:srgbClr val="FFCCCC"/>
    <a:srgbClr val="FF8181"/>
    <a:srgbClr val="FFA7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-17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bilmusic.ru/wallpaper.php?id=419333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vseoboi.com.ua/oboi-wallpapers/grafika-3d/page,2,1630-prazdnichnye-i-abstraktnye-fony-87-oboev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lokoclub.ru/products_14.php" TargetMode="External"/><Relationship Id="rId13" Type="http://schemas.openxmlformats.org/officeDocument/2006/relationships/hyperlink" Target="http://www.molokoclub.ru/products_19.php" TargetMode="External"/><Relationship Id="rId3" Type="http://schemas.openxmlformats.org/officeDocument/2006/relationships/hyperlink" Target="http://www.molokoclub.ru/products_6.php" TargetMode="External"/><Relationship Id="rId7" Type="http://schemas.openxmlformats.org/officeDocument/2006/relationships/hyperlink" Target="http://www.molokoclub.ru/products_13.php" TargetMode="External"/><Relationship Id="rId12" Type="http://schemas.openxmlformats.org/officeDocument/2006/relationships/hyperlink" Target="http://www.molokoclub.ru/products_18.php" TargetMode="External"/><Relationship Id="rId2" Type="http://schemas.openxmlformats.org/officeDocument/2006/relationships/image" Target="../media/image7.jpeg"/><Relationship Id="rId16" Type="http://schemas.openxmlformats.org/officeDocument/2006/relationships/hyperlink" Target="http://www.molokoclub.ru/products_22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lokoclub.ru/products_12.php" TargetMode="External"/><Relationship Id="rId11" Type="http://schemas.openxmlformats.org/officeDocument/2006/relationships/hyperlink" Target="http://www.molokoclub.ru/products_17.php" TargetMode="External"/><Relationship Id="rId5" Type="http://schemas.openxmlformats.org/officeDocument/2006/relationships/hyperlink" Target="http://www.molokoclub.ru/products_8.php" TargetMode="External"/><Relationship Id="rId15" Type="http://schemas.openxmlformats.org/officeDocument/2006/relationships/hyperlink" Target="http://www.molokoclub.ru/products_21.php" TargetMode="External"/><Relationship Id="rId10" Type="http://schemas.openxmlformats.org/officeDocument/2006/relationships/hyperlink" Target="http://www.molokoclub.ru/products_16.php" TargetMode="External"/><Relationship Id="rId4" Type="http://schemas.openxmlformats.org/officeDocument/2006/relationships/hyperlink" Target="http://www.molokoclub.ru/products_7.php" TargetMode="External"/><Relationship Id="rId9" Type="http://schemas.openxmlformats.org/officeDocument/2006/relationships/hyperlink" Target="http://www.molokoclub.ru/products_15.php" TargetMode="External"/><Relationship Id="rId14" Type="http://schemas.openxmlformats.org/officeDocument/2006/relationships/hyperlink" Target="http://www.molokoclub.ru/products_20.ph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Это удивительное молоко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4557722" cy="1566858"/>
          </a:xfrm>
        </p:spPr>
        <p:txBody>
          <a:bodyPr>
            <a:normAutofit fontScale="92500" lnSpcReduction="20000"/>
          </a:bodyPr>
          <a:lstStyle/>
          <a:p>
            <a:pPr algn="l"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 выполнена</a:t>
            </a:r>
          </a:p>
          <a:p>
            <a:pPr algn="l"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ученицей 3 «А» класса </a:t>
            </a:r>
          </a:p>
          <a:p>
            <a:pPr algn="l"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начальной школы №4 г.Богородска</a:t>
            </a:r>
          </a:p>
          <a:p>
            <a:pPr algn="l"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Нижегородской области</a:t>
            </a:r>
          </a:p>
          <a:p>
            <a:pPr algn="l"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Морозовой Еленой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Анкетирование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Чудесная пища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algn="ctr">
              <a:buFontTx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Блюда из молока и молочных продуктов.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Супы молочные.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Каши молочные.                   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Напитки молочные.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Выпечка.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Пудинги и запеканки.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Соусы и крема.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Мороженое.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714620"/>
            <a:ext cx="24701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74638"/>
            <a:ext cx="4972056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Вывод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8072494" cy="4525963"/>
          </a:xfrm>
        </p:spPr>
        <p:txBody>
          <a:bodyPr>
            <a:normAutofit fontScale="850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342900" algn="l"/>
              </a:tabLst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342900" algn="l"/>
              </a:tabLst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3429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                         Молоко положительно влияет и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3429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                         на умственную, и на                                           физическую деятельность детей. В молоке содержится много полезных веществ, которые повышают сопротивляемость организма болезням и инфекциям. У детей, которые пьют молоко и бывают на солнце и свежем воздухе, повышается иммунитет.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42900" algn="l"/>
              </a:tabLs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	Молоко очень важно употреблять школьникам, ведь их организм требует много веществ для физического и умственного развития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44170"/>
            <a:ext cx="6357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7" name="Picture 2" descr="G:\пп\urunler_yan_res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357166"/>
            <a:ext cx="3048021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pic>
        <p:nvPicPr>
          <p:cNvPr id="6" name="Picture 2" descr="C:\Documents and Settings\Admin\Рабочий стол\картинки молоко\девочка с стак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8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1676"/>
          </a:xfrm>
        </p:spPr>
        <p:txBody>
          <a:bodyPr>
            <a:normAutofit fontScale="92500" lnSpcReduction="20000"/>
          </a:bodyPr>
          <a:lstStyle/>
          <a:p>
            <a:r>
              <a:rPr lang="ru-RU" sz="2400" u="sng" dirty="0" smtClean="0">
                <a:hlinkClick r:id="rId3"/>
              </a:rPr>
              <a:t>http://www.mobilmusic.ru/wallpaper.php?id=419333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http://nevseoboi.com.ua/oboi-wallpapers/grafika-3d/page,2,1630-prazdnichnye-i-abstraktnye-fony-87-oboev.html</a:t>
            </a:r>
            <a:endParaRPr lang="ru-RU" sz="2400" u="sng" dirty="0" smtClean="0"/>
          </a:p>
          <a:p>
            <a:r>
              <a:rPr lang="ru-RU" sz="16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1.Г.Н.Крусь; И.М.Кулешова: </a:t>
            </a:r>
            <a:r>
              <a:rPr lang="ru-RU" sz="24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М.И.Дунченко</a:t>
            </a:r>
            <a: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«Технология сыра и других молочных продуктов» - учебник., Москва , </a:t>
            </a:r>
            <a:r>
              <a:rPr lang="ru-RU" sz="24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издат-во</a:t>
            </a:r>
            <a: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«Колос», 1992 год.   </a:t>
            </a:r>
          </a:p>
          <a:p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Что такое молоко?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600200"/>
            <a:ext cx="525780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Молоко – уникальный, созданный самой природой продукт питания. Благодаря своим ценным питательным свойствам с древнейших времён играет важную роль в питании человека. По своему значению молоко и молочные продукты занимают второе место после хлеба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1" descr="G:\пп\9d027013e9a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714488"/>
            <a:ext cx="28670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Цель и задачи исследования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043890" cy="4768865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000" b="1" i="1" u="sng" dirty="0" smtClean="0">
                <a:solidFill>
                  <a:srgbClr val="FF0000"/>
                </a:solidFill>
              </a:rPr>
              <a:t>Цель:</a:t>
            </a:r>
            <a:r>
              <a:rPr lang="ru-RU" sz="3000" b="1" dirty="0" smtClean="0"/>
              <a:t> </a:t>
            </a:r>
            <a:r>
              <a:rPr lang="ru-RU" sz="3000" b="1" i="1" dirty="0" smtClean="0"/>
              <a:t>раскрыть значение молока и молочных продуктов для правильного питания и здоровья школьников.</a:t>
            </a:r>
          </a:p>
          <a:p>
            <a:pPr marL="137160" indent="0">
              <a:buNone/>
            </a:pPr>
            <a:r>
              <a:rPr lang="ru-RU" sz="3000" b="1" i="1" u="sng" dirty="0" smtClean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3000" b="1" dirty="0" smtClean="0">
                <a:ea typeface="Times New Roman" pitchFamily="18" charset="0"/>
                <a:cs typeface="Arial" pitchFamily="34" charset="0"/>
              </a:rPr>
              <a:t>изучить литературу;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81125" algn="l"/>
              </a:tabLst>
            </a:pPr>
            <a:r>
              <a:rPr lang="ru-RU" sz="3000" b="1" dirty="0" smtClean="0">
                <a:ea typeface="Times New Roman" pitchFamily="18" charset="0"/>
                <a:cs typeface="Arial" pitchFamily="34" charset="0"/>
              </a:rPr>
              <a:t>   провести анкетирование с целью выявления 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381125" algn="l"/>
              </a:tabLst>
            </a:pPr>
            <a:r>
              <a:rPr lang="ru-RU" sz="3000" b="1" dirty="0" smtClean="0">
                <a:ea typeface="Times New Roman" pitchFamily="18" charset="0"/>
                <a:cs typeface="Arial" pitchFamily="34" charset="0"/>
              </a:rPr>
              <a:t>     значимости молока в жизни школьников;</a:t>
            </a:r>
            <a:endParaRPr lang="ru-RU" sz="3000" b="1" dirty="0" smtClean="0"/>
          </a:p>
          <a:p>
            <a:r>
              <a:rPr lang="ru-RU" sz="3000" b="1" dirty="0" smtClean="0"/>
              <a:t>собрать и проанализировать информацию о молоке, его  полезных свойствах и влиянии на организм человека;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История  молока.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600200"/>
            <a:ext cx="4429156" cy="48291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По всей видимости, молоко животного человек впервые стал употреблять в пищу 11 тысяч лет назад, когда народы,  населявшие Средний Восток, сумели  приручить коз и овец и сделали  их домашними животными. </a:t>
            </a:r>
          </a:p>
          <a:p>
            <a:endParaRPr lang="ru-RU" dirty="0"/>
          </a:p>
        </p:txBody>
      </p:sp>
      <p:pic>
        <p:nvPicPr>
          <p:cNvPr id="4" name="Picture 6" descr="0_d1e1_1240c6a6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42672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Состав молока уникален!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876"/>
            <a:ext cx="4500594" cy="279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29256" y="3429000"/>
            <a:ext cx="32861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Особенно много в молоке витаминов В1 и B2 витамина группы D. А еще в нем в избытке содержатся калий, фосфор, железо, йод, цинк.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Самое ценное в молоке - специальный белок, который усваивается организмом гораздо лучше, чем мясной. Также молоко содержит жиры, лактозу (молочный сахар), конечно же кальций и все известные витамины и ферменты. </a:t>
            </a:r>
            <a:endParaRPr lang="ru-RU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Молочные продукты, изготовленные из молока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C:\Users\Rita\Desktop\МОЛОКО\4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785926"/>
            <a:ext cx="4689499" cy="4525963"/>
          </a:xfrm>
        </p:spPr>
      </p:pic>
      <p:sp>
        <p:nvSpPr>
          <p:cNvPr id="7" name="Прямоугольник 6"/>
          <p:cNvSpPr/>
          <p:nvPr/>
        </p:nvSpPr>
        <p:spPr>
          <a:xfrm>
            <a:off x="5357818" y="1928801"/>
            <a:ext cx="321471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3"/>
              </a:rPr>
              <a:t>йогурт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4"/>
              </a:rPr>
              <a:t>кефир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5"/>
              </a:rPr>
              <a:t>кумыс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6"/>
              </a:rPr>
              <a:t>простокваша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7"/>
              </a:rPr>
              <a:t>ряженка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8"/>
              </a:rPr>
              <a:t>сгущённое молоко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9"/>
              </a:rPr>
              <a:t>сливки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0"/>
              </a:rPr>
              <a:t>сливочное масло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1"/>
              </a:rPr>
              <a:t>сметана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2"/>
              </a:rPr>
              <a:t>сухое молоко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3"/>
              </a:rPr>
              <a:t>сыворотка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4"/>
              </a:rPr>
              <a:t>сыр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5"/>
              </a:rPr>
              <a:t>творог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400" b="1" dirty="0" smtClean="0">
                <a:solidFill>
                  <a:srgbClr val="036188"/>
                </a:solidFill>
                <a:latin typeface="Comic Sans MS" pitchFamily="66" charset="0"/>
                <a:cs typeface="Times New Roman" pitchFamily="18" charset="0"/>
                <a:hlinkClick r:id="rId16"/>
              </a:rPr>
              <a:t>топлёное молоко</a:t>
            </a:r>
            <a:r>
              <a:rPr lang="ru-RU" sz="2400" b="1" dirty="0" smtClean="0">
                <a:solidFill>
                  <a:srgbClr val="57575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575757"/>
              </a:solidFill>
              <a:latin typeface="Comic Sans MS" pitchFamily="66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чём же польза молока?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643050"/>
            <a:ext cx="5286380" cy="557216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молоке есть все, что нужно ребёнку: в нем есть и вода, и жир, и сахар, и белок, и соли, и витамины.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	Молоко богато кальцием, который усваивается из него почти на 100 %, чем не могут похвастаться другие продукты.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	Молочный белок усваивается из молока очень легко, не в пример мясу!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	Коровье молоко содержит более 20 витаминов и много микроэлементов! А без них человек просто не может жить.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	Из питательных веществ, которые есть в молоке, строятся кожа, мускулы, кости, зубы.</a:t>
            </a:r>
          </a:p>
          <a:p>
            <a:pPr algn="ctr"/>
            <a:endParaRPr lang="ru-RU" dirty="0"/>
          </a:p>
        </p:txBody>
      </p:sp>
      <p:pic>
        <p:nvPicPr>
          <p:cNvPr id="11" name="Picture 2" descr="C:\Documents and Settings\Admin\Рабочий стол\картинки молоко\зу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643050"/>
            <a:ext cx="29214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Домашний доктор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571613"/>
            <a:ext cx="2286016" cy="107157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>
              <a:buNone/>
            </a:pPr>
            <a:r>
              <a:rPr lang="ru-RU" sz="2000" b="1" dirty="0" err="1" smtClean="0">
                <a:solidFill>
                  <a:schemeClr val="tx1"/>
                </a:solidFill>
              </a:rPr>
              <a:t>Опорно</a:t>
            </a:r>
            <a:r>
              <a:rPr lang="ru-RU" sz="2000" b="1" dirty="0" smtClean="0">
                <a:solidFill>
                  <a:schemeClr val="tx1"/>
                </a:solidFill>
              </a:rPr>
              <a:t>-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двигательный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аппарат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3429000"/>
            <a:ext cx="1714512" cy="9286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Простудные заболевания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5143512"/>
            <a:ext cx="1785950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Гипертония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1628800"/>
            <a:ext cx="18002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Источник витаминов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14678" y="3143248"/>
            <a:ext cx="2880320" cy="16344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МОЛОКО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9058" y="5572140"/>
            <a:ext cx="1656184" cy="100811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Источник кальция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929454" y="1571612"/>
            <a:ext cx="1714512" cy="114300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Бессонница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86644" y="3429000"/>
            <a:ext cx="1547664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Гастрит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86578" y="5000636"/>
            <a:ext cx="2088232" cy="129614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Заболевания желудочно-кишечного тракта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5643570" y="2714620"/>
            <a:ext cx="1429925" cy="5273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084168" y="3933056"/>
            <a:ext cx="1152128" cy="251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62355" y="4536084"/>
            <a:ext cx="1069885" cy="7651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123728" y="2636912"/>
            <a:ext cx="1501933" cy="74342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1979712" y="3933056"/>
            <a:ext cx="1224136" cy="251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214546" y="4572008"/>
            <a:ext cx="1501933" cy="47709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644008" y="2636912"/>
            <a:ext cx="0" cy="50405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644008" y="4775448"/>
            <a:ext cx="0" cy="6697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Как правильно пить молоко.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714488"/>
            <a:ext cx="4357718" cy="48577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Нежелательно пить молоко после еды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его лучше пить натощак, небольшими глотками.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 рекомендуется употреблять  молоко очень холодным, ведь в природе молоко теплое.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Нежелательно сочетать с молоком свежие овощи, огурцы, сливы, соленую и копченую рыбу, колбасы и сдобны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булочки.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орошо сочетать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молоко со сладкими фруктами, ягодами, орехами, а также  с различными крупами и отварным картофелем.</a:t>
            </a:r>
          </a:p>
          <a:p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40973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solidFill>
            <a:schemeClr val="bg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486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Это удивительное молоко </vt:lpstr>
      <vt:lpstr>Что такое молоко?</vt:lpstr>
      <vt:lpstr>Цель и задачи исследования</vt:lpstr>
      <vt:lpstr>История  молока.</vt:lpstr>
      <vt:lpstr>Состав молока уникален!</vt:lpstr>
      <vt:lpstr>Молочные продукты, изготовленные из молока </vt:lpstr>
      <vt:lpstr> В чём же польза молока? </vt:lpstr>
      <vt:lpstr>Домашний доктор</vt:lpstr>
      <vt:lpstr>Как правильно пить молоко.</vt:lpstr>
      <vt:lpstr>Анкетирование</vt:lpstr>
      <vt:lpstr>Чудесная пища</vt:lpstr>
      <vt:lpstr>Вывод</vt:lpstr>
      <vt:lpstr>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Admin</cp:lastModifiedBy>
  <cp:revision>20</cp:revision>
  <dcterms:created xsi:type="dcterms:W3CDTF">2013-02-09T17:45:17Z</dcterms:created>
  <dcterms:modified xsi:type="dcterms:W3CDTF">2013-12-26T07:20:40Z</dcterms:modified>
</cp:coreProperties>
</file>