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8"/>
    <p:penClr>
      <a:srgbClr val="FF0000"/>
    </p:penClr>
  </p:showPr>
  <p:clrMru>
    <a:srgbClr val="0000FF"/>
    <a:srgbClr val="9900FF"/>
    <a:srgbClr val="FF0066"/>
    <a:srgbClr val="FF33CC"/>
    <a:srgbClr val="FF3300"/>
    <a:srgbClr val="006600"/>
    <a:srgbClr val="F3650D"/>
    <a:srgbClr val="00FF00"/>
    <a:srgbClr val="003399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5" autoAdjust="0"/>
    <p:restoredTop sz="94689" autoAdjust="0"/>
  </p:normalViewPr>
  <p:slideViewPr>
    <p:cSldViewPr>
      <p:cViewPr varScale="1">
        <p:scale>
          <a:sx n="75" d="100"/>
          <a:sy n="75" d="100"/>
        </p:scale>
        <p:origin x="-12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BAA59-BB0A-46AC-9FDB-BB77767AB63E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FFA64-D501-445F-9532-85985A4AB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692696"/>
            <a:ext cx="8579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Творчество Корнея Чуковского</a:t>
            </a:r>
            <a:endParaRPr lang="ru-RU" sz="4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1988840"/>
            <a:ext cx="73672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Литературное чтение </a:t>
            </a:r>
          </a:p>
          <a:p>
            <a:pPr algn="ctr"/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4149080"/>
            <a:ext cx="571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ГБОУ лицей (технологический)</a:t>
            </a:r>
          </a:p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Хрящёвка</a:t>
            </a:r>
            <a:endPara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Самарская область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59832" y="5373216"/>
            <a:ext cx="5529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Выполнила        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Ионова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Т.К.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41133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Повезло нам, что сейчас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Айболит гостит у нас.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Захотел он поиграть,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вопросы вам задать!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jboli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620688"/>
            <a:ext cx="3810000" cy="572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22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теперь проверим как вы знаете сказки Чуковского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армалей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068960"/>
            <a:ext cx="4704523" cy="3528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2060848"/>
            <a:ext cx="4024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БАРМАЛЕЙ</a:t>
            </a:r>
            <a:endParaRPr lang="ru-RU" sz="54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836712"/>
            <a:ext cx="66508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 страшно злой этот сказочный герой,</a:t>
            </a:r>
          </a:p>
          <a:p>
            <a:pPr fontAlgn="base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Айболита в костер он бросал</a:t>
            </a:r>
          </a:p>
          <a:p>
            <a:pPr fontAlgn="base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 Танечкой и Ванечкой расправиться мечтал.</a:t>
            </a:r>
          </a:p>
          <a:p>
            <a:pPr fontAlgn="base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потом он стал добрей,</a:t>
            </a:r>
          </a:p>
          <a:p>
            <a:pPr fontAlgn="base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даже полюбил детей.</a:t>
            </a:r>
          </a:p>
          <a:p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й-Доды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636912"/>
            <a:ext cx="5400600" cy="39154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52565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великий Умывальник,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мочалок Командир!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Умывальников Начальник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Знаменитый…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628800"/>
            <a:ext cx="2547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йболи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6413050" cy="4752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44329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зайчиха и волчица -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бегут к нему лечиться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548680"/>
            <a:ext cx="292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АЙБОЛИТ</a:t>
            </a:r>
            <a:endParaRPr lang="ru-RU" sz="4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ха-цокотух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132856"/>
            <a:ext cx="5400600" cy="4416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16632"/>
            <a:ext cx="45127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Прогулялась я по полю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купила самовар,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потом на мне женился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Храбрый маленький комар.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764704"/>
            <a:ext cx="4165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Муха-Цокотуха</a:t>
            </a:r>
            <a:endParaRPr lang="ru-RU" sz="4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ж кто, набравшись сил,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Солнце в небе проглотил?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рокодил и солнц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4248472" cy="51693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1772816"/>
            <a:ext cx="309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Крокодил</a:t>
            </a:r>
            <a:endParaRPr lang="ru-RU" sz="5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34307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Боялись усатого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Все, хоть убей!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справился с ним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Удалой воробей!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араканище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5832648" cy="4219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6016" y="908720"/>
            <a:ext cx="3537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endParaRPr lang="ru-RU" sz="48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Убежали от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грязнули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Чашки, ложки и кастрюли.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Ищет их она, зовёт,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 дороге слёзы льёт.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едорино го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88640"/>
            <a:ext cx="4527084" cy="6408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4005064"/>
            <a:ext cx="26966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Федора</a:t>
            </a:r>
            <a:endParaRPr lang="ru-RU" sz="60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423725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жаркой Африке живёт,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 потянет, то толкнёт.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Айболита как-то раз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разбойников он спас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Тяни-толк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60648"/>
            <a:ext cx="4595639" cy="63367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3789040"/>
            <a:ext cx="3997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Тянитолкай</a:t>
            </a:r>
            <a:endParaRPr lang="ru-RU" sz="54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йболит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60648"/>
            <a:ext cx="3810000" cy="3810000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4725144"/>
            <a:ext cx="66654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96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20688"/>
          </a:xfrm>
        </p:spPr>
        <p:txBody>
          <a:bodyPr>
            <a:noAutofit/>
          </a:bodyPr>
          <a:lstStyle/>
          <a:p>
            <a:pPr algn="ctr"/>
            <a:r>
              <a:rPr lang="vi-VN" sz="4000" i="1" dirty="0"/>
              <a:t>Корне́й Ива́нович Чуко́вский</a:t>
            </a:r>
            <a:endParaRPr lang="ru-RU" sz="4000" i="1" dirty="0"/>
          </a:p>
        </p:txBody>
      </p:sp>
      <p:pic>
        <p:nvPicPr>
          <p:cNvPr id="8" name="Рисунок 7" descr="Чуковский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847" b="2847"/>
          <a:stretch>
            <a:fillRect/>
          </a:stretch>
        </p:blipFill>
        <p:spPr>
          <a:xfrm>
            <a:off x="2771800" y="260648"/>
            <a:ext cx="3384376" cy="4466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Чуковский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3312368" cy="3168352"/>
          </a:xfrm>
          <a:prstGeom prst="round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07904" y="404664"/>
            <a:ext cx="52565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Корней Иванович Чуковский ( наст. имя Николай Васильевич Корнейчуков,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31 марта 1882 г.,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Санкт-Питербург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-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28 октября 1969 г. Москва) – русский советский поэт, публицист, литературный критик, переводчик и литературовед, детский писатель, журналист. Отец писателей Николая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Корнеевича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Чуковского и Лидии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Корнеевны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Чуковской.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4005064"/>
            <a:ext cx="871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Чуковский был награжден орденом Ленина в 1957 г., тремя орденами Трудового Красного Знамени, а также медалями. В 1962 г.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 была присвоена в СССР Ленинская премия, а в Великобритании удостоен степени Доктора литературы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Honoris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causa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(почетное звание)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Оксфордского университета.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6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6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6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6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6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6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3312368" cy="63367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Чуковский автор многих сказок, знакомых нам с самого детства, таких как: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Мойдадыр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«Айболит»,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«Муха-цокотуха», </a:t>
            </a:r>
          </a:p>
          <a:p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«Крокодил», </a:t>
            </a:r>
          </a:p>
          <a:p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2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многих других.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йбол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764704"/>
            <a:ext cx="1760110" cy="2304256"/>
          </a:xfrm>
          <a:prstGeom prst="rect">
            <a:avLst/>
          </a:prstGeom>
        </p:spPr>
      </p:pic>
      <p:pic>
        <p:nvPicPr>
          <p:cNvPr id="5" name="Рисунок 4" descr="Мойдоды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764704"/>
            <a:ext cx="1681939" cy="2304256"/>
          </a:xfrm>
          <a:prstGeom prst="rect">
            <a:avLst/>
          </a:prstGeom>
        </p:spPr>
      </p:pic>
      <p:pic>
        <p:nvPicPr>
          <p:cNvPr id="6" name="Рисунок 5" descr="Муха цокотух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764704"/>
            <a:ext cx="1690492" cy="2288845"/>
          </a:xfrm>
          <a:prstGeom prst="rect">
            <a:avLst/>
          </a:prstGeom>
        </p:spPr>
      </p:pic>
      <p:pic>
        <p:nvPicPr>
          <p:cNvPr id="7" name="Рисунок 6" descr="Бармале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3501008"/>
            <a:ext cx="1800200" cy="2376264"/>
          </a:xfrm>
          <a:prstGeom prst="rect">
            <a:avLst/>
          </a:prstGeom>
        </p:spPr>
      </p:pic>
      <p:pic>
        <p:nvPicPr>
          <p:cNvPr id="8" name="Рисунок 7" descr="Крокоди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3501008"/>
            <a:ext cx="1649594" cy="2376264"/>
          </a:xfrm>
          <a:prstGeom prst="rect">
            <a:avLst/>
          </a:prstGeom>
        </p:spPr>
      </p:pic>
      <p:pic>
        <p:nvPicPr>
          <p:cNvPr id="9" name="Рисунок 8" descr="Тараканищ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3501008"/>
            <a:ext cx="1765712" cy="237626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28800"/>
            <a:ext cx="8640960" cy="501675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3200" b="1" dirty="0" err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Обжора</a:t>
            </a:r>
            <a:endParaRPr lang="ru-RU" sz="32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Слониха читает</a:t>
            </a:r>
          </a:p>
          <a:p>
            <a:r>
              <a:rPr lang="ru-RU" sz="3200" b="1" dirty="0" err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Закаляка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Поросёнок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Ёжики смеются</a:t>
            </a:r>
          </a:p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Бутерброд</a:t>
            </a:r>
          </a:p>
          <a:p>
            <a:r>
              <a:rPr lang="ru-RU" sz="3200" b="1" dirty="0" err="1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Федотка</a:t>
            </a:r>
            <a:endParaRPr lang="ru-RU" sz="3200" b="1" dirty="0" smtClean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Черепаха</a:t>
            </a:r>
            <a:endParaRPr lang="ru-RU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F3650D"/>
                </a:solidFill>
                <a:latin typeface="Times New Roman" pitchFamily="18" charset="0"/>
                <a:cs typeface="Times New Roman" pitchFamily="18" charset="0"/>
              </a:rPr>
              <a:t>Свинки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Песня о бедных сапожках</a:t>
            </a:r>
          </a:p>
          <a:p>
            <a:r>
              <a:rPr lang="ru-RU" sz="28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Верблюдица</a:t>
            </a:r>
          </a:p>
          <a:p>
            <a:r>
              <a:rPr lang="ru-RU" sz="2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Головастики</a:t>
            </a:r>
          </a:p>
          <a:p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Бебека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8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Пра-пра-правнукам</a:t>
            </a:r>
            <a:endParaRPr lang="ru-RU" sz="2800" b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Ёлка</a:t>
            </a:r>
          </a:p>
          <a:p>
            <a:r>
              <a:rPr lang="ru-RU" sz="2800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Муха в бане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Курица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48680"/>
            <a:ext cx="6768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так же стихов для детей: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7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77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770" decel="100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770" decel="100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2" dur="77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4" dur="77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800" decel="100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800" decel="100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800" decel="100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0"/>
            <a:ext cx="2423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Обжора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84275_29636nothumb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836712"/>
            <a:ext cx="6350000" cy="279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717033"/>
            <a:ext cx="8784976" cy="2800767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сестра,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Сидела она у костра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большого поймала в костре осетра.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осетёр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Хитёр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снова нырнул в костёр.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осталась она голодна,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обеда осталась она.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 дня ничего не ела,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 крошки во рту не имела.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и съела, бедняга,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пятьдесят поросят,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полсотни гусят,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десяток цыпляток,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утяток десяток,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кусок пирога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Чуть побольше того стога,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двадцать бочонков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Солёных опёнков,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четыре горшка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Молока,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тридцать вязанок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Баранок,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сорок четыре блина.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 голоду так исхудала она,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не войти ей теперь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эту дверь.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если в какую войдёт,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уж ни взад, ни вперёд.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Черепаха</a:t>
            </a:r>
            <a:endParaRPr lang="ru-RU" sz="4800" b="1" i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77e0209c20957b4732bbe5eec166f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4147824" cy="53285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948690"/>
            <a:ext cx="459260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болота идти далеко,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болота идти нелегко.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"Вот камень лежит у дороги,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Присядем и вытянем ноги".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 камень лягушки кладут узелок.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"Хорошо бы на камне прилечь на часок!"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Вдруг на ноги камень вскочил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за ноги их ухватил.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они закричали от страха: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"Это - ЧЕ!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- РЕ!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- ПАХА!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- ЧЕЧЕРЕ!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    ПАПА!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           ПАПАХА!"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uha-v-b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28800"/>
            <a:ext cx="3652833" cy="2880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1268761"/>
            <a:ext cx="5112568" cy="43924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Муха в баню прилетела,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Попариться захотела.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Таракан дрова рубил,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Мухе баню затопил.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мохнатая пчела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Ей мочалку принесла.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Муха мылась,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Муха мылась,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Муха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парилася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 свалилась,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Покатилась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ударилася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Ребро вывихнула,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Плечо вывернула.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"Эй,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мураша-муравей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Позови-ка лекарей!"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Кузнечики приходили,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Муху каплями поили.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Стала муха, как была,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Хороша и весела.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помчалася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опять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Вдоль по улице летать.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188640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Муха в бане</a:t>
            </a:r>
            <a:endParaRPr lang="ru-RU" sz="4800" b="1" i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836712"/>
            <a:ext cx="4104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Английская песенка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Курица-красавица у меня жила.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Ах, какая умная курица была!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Шила мне кафтаны, шила сапоги,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Сладкие, румяные пекла мне пироги.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когда управится, сядет у ворот -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Сказочку расскажет, песенку споёт.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ур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3773443" cy="295232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419872" y="0"/>
            <a:ext cx="2140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Курица</a:t>
            </a:r>
            <a:endParaRPr lang="ru-RU" sz="4800" b="1" i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уриц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365104"/>
            <a:ext cx="2238420" cy="230425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Рисунок 5" descr="Курица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221088"/>
            <a:ext cx="3690184" cy="2304256"/>
          </a:xfrm>
          <a:prstGeom prst="rect">
            <a:avLst/>
          </a:prstGeom>
        </p:spPr>
      </p:pic>
      <p:pic>
        <p:nvPicPr>
          <p:cNvPr id="7" name="Рисунок 6" descr="Курица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4221088"/>
            <a:ext cx="2386285" cy="230425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303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Корне́й Ива́нович Чуко́вский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djforsagetlt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Корне́й Ива́нович Чуко́вский</dc:title>
  <dc:creator>Татьяна</dc:creator>
  <cp:lastModifiedBy>Татьяна</cp:lastModifiedBy>
  <cp:revision>86</cp:revision>
  <dcterms:created xsi:type="dcterms:W3CDTF">2015-01-07T18:43:58Z</dcterms:created>
  <dcterms:modified xsi:type="dcterms:W3CDTF">2015-01-11T21:32:04Z</dcterms:modified>
</cp:coreProperties>
</file>