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/>
      <c:pie3DChart>
        <c:varyColors val="1"/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26"/>
  <c:chart>
    <c:title>
      <c:layout/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8.892569359706998E-3"/>
          <c:y val="8.2534883720930236E-2"/>
          <c:w val="0.60604505661835895"/>
          <c:h val="0.84304651162790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неологизмы</c:v>
                </c:pt>
              </c:strCache>
            </c:strRef>
          </c:tx>
          <c:explosion val="25"/>
          <c:dPt>
            <c:idx val="0"/>
            <c:spPr>
              <a:solidFill>
                <a:srgbClr val="92D050"/>
              </a:solidFill>
            </c:spPr>
          </c:dPt>
          <c:dPt>
            <c:idx val="1"/>
            <c:spPr>
              <a:solidFill>
                <a:srgbClr val="002060"/>
              </a:solidFill>
            </c:spPr>
          </c:dPt>
          <c:dPt>
            <c:idx val="2"/>
            <c:spPr>
              <a:solidFill>
                <a:srgbClr val="00B0F0"/>
              </a:solidFill>
            </c:spPr>
          </c:dPt>
          <c:dPt>
            <c:idx val="3"/>
            <c:spPr>
              <a:solidFill>
                <a:srgbClr val="FF0000"/>
              </a:solidFill>
            </c:spPr>
          </c:dPt>
          <c:dPt>
            <c:idx val="4"/>
            <c:spPr>
              <a:solidFill>
                <a:srgbClr val="7030A0"/>
              </a:solidFill>
            </c:spPr>
          </c:dPt>
          <c:dPt>
            <c:idx val="5"/>
            <c:spPr>
              <a:solidFill>
                <a:srgbClr val="FFFF00"/>
              </a:solidFill>
            </c:spPr>
          </c:dPt>
          <c:cat>
            <c:strRef>
              <c:f>Лист1!$A$2:$A$7</c:f>
              <c:strCache>
                <c:ptCount val="6"/>
                <c:pt idx="0">
                  <c:v>неиспользованные способы словообразования </c:v>
                </c:pt>
                <c:pt idx="1">
                  <c:v>выражение симпатии/антипатии</c:v>
                </c:pt>
                <c:pt idx="2">
                  <c:v>появление лексических неологизмов</c:v>
                </c:pt>
                <c:pt idx="3">
                  <c:v>слова-уроды</c:v>
                </c:pt>
                <c:pt idx="4">
                  <c:v>знак-понятие</c:v>
                </c:pt>
                <c:pt idx="5">
                  <c:v>выбор нужного синонима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 formatCode="dd/mmm">
                  <c:v>5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</c:numCache>
            </c:numRef>
          </c:val>
        </c:ser>
      </c:pie3DChart>
      <c:spPr>
        <a:solidFill>
          <a:schemeClr val="lt1"/>
        </a:solidFill>
        <a:ln w="25400" cap="flat" cmpd="sng" algn="ctr">
          <a:solidFill>
            <a:srgbClr val="00B050"/>
          </a:solidFill>
          <a:prstDash val="solid"/>
        </a:ln>
        <a:effectLst>
          <a:glow rad="63500">
            <a:schemeClr val="accent2">
              <a:satMod val="175000"/>
              <a:alpha val="40000"/>
            </a:schemeClr>
          </a:glow>
        </a:effectLst>
      </c:spPr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B9556-036D-4E0E-A2C5-71071AA63C46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6E10F4B-0B8B-4DC1-AC26-929273C898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B9556-036D-4E0E-A2C5-71071AA63C46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10F4B-0B8B-4DC1-AC26-929273C898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B9556-036D-4E0E-A2C5-71071AA63C46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10F4B-0B8B-4DC1-AC26-929273C898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B9556-036D-4E0E-A2C5-71071AA63C46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6E10F4B-0B8B-4DC1-AC26-929273C898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B9556-036D-4E0E-A2C5-71071AA63C46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10F4B-0B8B-4DC1-AC26-929273C898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B9556-036D-4E0E-A2C5-71071AA63C46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10F4B-0B8B-4DC1-AC26-929273C898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B9556-036D-4E0E-A2C5-71071AA63C46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E6E10F4B-0B8B-4DC1-AC26-929273C898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slow"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B9556-036D-4E0E-A2C5-71071AA63C46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10F4B-0B8B-4DC1-AC26-929273C898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B9556-036D-4E0E-A2C5-71071AA63C46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10F4B-0B8B-4DC1-AC26-929273C898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B9556-036D-4E0E-A2C5-71071AA63C46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10F4B-0B8B-4DC1-AC26-929273C898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B9556-036D-4E0E-A2C5-71071AA63C46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10F4B-0B8B-4DC1-AC26-929273C898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C0B9556-036D-4E0E-A2C5-71071AA63C46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6E10F4B-0B8B-4DC1-AC26-929273C898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pull dir="r"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http://animashky.ru/flist/obludi/47/132.gif" TargetMode="Externa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7772400" cy="1071569"/>
          </a:xfrm>
        </p:spPr>
        <p:txBody>
          <a:bodyPr>
            <a:norm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УЧЕРЕЖДЕНИЕ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«СРЕДНЯЯ ОБЩЕОБРАЗОВАТЕЛЬНАЯ ШКОЛА № 15»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1214422"/>
            <a:ext cx="8215370" cy="5214974"/>
          </a:xfrm>
        </p:spPr>
        <p:txBody>
          <a:bodyPr>
            <a:normAutofit fontScale="62500" lnSpcReduction="20000"/>
          </a:bodyPr>
          <a:lstStyle/>
          <a:p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ОТРАЖЕНИЕ ИЗМЕНЕНИЙ СОВРЕМЕННОГО РУССКОГО ЛИТЕРАТУРНОГО ЯЗЫКА В ПРОИЗВЕДЕНИЯХ ПИСАТЕЛЕЙ </a:t>
            </a:r>
            <a:r>
              <a:rPr lang="en-US" sz="5100" dirty="0" smtClean="0">
                <a:latin typeface="Times New Roman" pitchFamily="18" charset="0"/>
                <a:cs typeface="Times New Roman" pitchFamily="18" charset="0"/>
              </a:rPr>
              <a:t>XX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 ВЕКА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подготовили:					руководитель:</a:t>
            </a:r>
          </a:p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Ученицы 9 б класса					учитель русского</a:t>
            </a:r>
          </a:p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Ерофеева Анастасия					языка и литературы</a:t>
            </a:r>
          </a:p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Горшкова Ирина					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Дворниченко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Е.Н.</a:t>
            </a:r>
          </a:p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					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Неологизмы в произведении В.В.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маяковского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251520" y="1397000"/>
          <a:ext cx="8568952" cy="546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85720" y="2214554"/>
            <a:ext cx="8686800" cy="1643074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57200" y="1554163"/>
            <a:ext cx="8686800" cy="452596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/>
          </a:p>
        </p:txBody>
      </p:sp>
      <p:pic>
        <p:nvPicPr>
          <p:cNvPr id="7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643174" y="214290"/>
            <a:ext cx="4000528" cy="237013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/>
              <a:t>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Доказать, что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для современного состояния русского литературного языка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при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наличии тесного взаимодействия между письменной и устной формой речи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характерно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что «ведущая роль остается за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письменно-литературной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разновидностью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82660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Значение современного русского литературного языка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9"/>
            <a:ext cx="8229600" cy="342902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Современный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русский язык – один из богатейших языков мира – требует серьёзного, вдумчивого изучения. Высокие достоинства русского языка создаются его огромным словарным запасом, широкой многозначностью слов, богатством синонимов, неисчерпаемой сокровищницей словообразования, многочисленностью словоформ, особенностями звуков, подвижностью ударения, чётким и стройным синтаксисом, разнообразием стилистических ресурсов.</a:t>
            </a:r>
          </a:p>
        </p:txBody>
      </p:sp>
      <p:pic>
        <p:nvPicPr>
          <p:cNvPr id="4" name="Picture 11" descr="http://animashky.ru/flist/obludi/47/132.gif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5143504" y="4071942"/>
            <a:ext cx="2952750" cy="256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Литературная норма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Литературная норма складывается как результат социально-исторического отбора языковых элементов из числа сосуществующих, образуемых вновь или извлекаемых из пассивного запаса прошлого и возводимых в ранг правильных, пригодных и общеупотребительных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«Вначале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слово допускается очень немногими; другие его дичатся, смотрят недоверчиво, как на незнакомца... Мало-помалу к нему привыкают, и новизна его забывается: следующее поколение уже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застает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его в ходу и вполне усваивает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его»</a:t>
            </a:r>
          </a:p>
          <a:p>
            <a:pPr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8" y="4000504"/>
            <a:ext cx="2286016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4286256"/>
            <a:ext cx="1928826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Вариативность и норма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Сосуществование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параллельных, или вариантных, форм - распространенное явление живого литературного языка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твОрого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творОг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було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[ч’]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ная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було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ная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857256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Письменная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основа современного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русского литературного языка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Выражение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антипатии –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изъиздеваюсь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декабрый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( В.В. Маяковский «Облако в штанах»)</a:t>
            </a:r>
          </a:p>
          <a:p>
            <a:r>
              <a:rPr lang="ru-RU" sz="2400" u="sng" dirty="0">
                <a:latin typeface="Times New Roman" pitchFamily="18" charset="0"/>
                <a:cs typeface="Times New Roman" pitchFamily="18" charset="0"/>
              </a:rPr>
              <a:t>Появление новых слов (лексических неологизмов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) –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испешеходили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именинит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 В.В. Маяковский «Облако в штанах»)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Процесс включения (с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помощью суффиксов -к(а), -лк(а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)) – электричка,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шоссейка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Образование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глагольных имен без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суффикса -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разогрев,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промыв, подкорм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т.п.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Создание сложносокращенных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слов -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ЮНЕСКО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КВН, самбо </a:t>
            </a:r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/>
          </a:bodyPr>
          <a:lstStyle/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Словосложение –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новородит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потноживотые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  ( В.В. Маяковский «Облако в штанах»)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«Наплыв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" сложносоставных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слов -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матч-турнир,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диван-кровать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Появление слов-уродов –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исслезенные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размозолев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( В.В. Маяковский «Облако в штанах»)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Появление «знака – понятия» -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крыластый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громадили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( В.В. Маяковский «Облако в штанах»)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Выбор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нужного слова из нескольких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синонимов –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божище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божик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( В.В. Маяковский «Облако в штанах»)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Профессиональные слова 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термины – коробка ( остов здания, двери), яблоко (глазное яблоко)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54290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Поэма «Облако в штанах»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142984"/>
            <a:ext cx="1985968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2428868"/>
            <a:ext cx="2357454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71802" y="1643050"/>
            <a:ext cx="2357454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00042"/>
            <a:ext cx="8686800" cy="642942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Употребление  различных способов словообразования в создании поэмы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428736"/>
            <a:ext cx="8686800" cy="4651389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Выражение антипатии/ симпатии –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изъиздеваюсь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декабрый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/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любёночек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поцелуюшко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Появление новых слов (лексических неологизмов) –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испешеходили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именинит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Появление слов-уродов –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исслезенные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размозолев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Появление «знака – понятия» 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крыластый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громадили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Выбор нужного слова из нескольких синонимов –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божище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божик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208</TotalTime>
  <Words>428</Words>
  <Application>Microsoft Office PowerPoint</Application>
  <PresentationFormat>Экран (4:3)</PresentationFormat>
  <Paragraphs>64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МУНИЦИПАЛЬНОЕ БЮДЖЕТНОЕ ОБЩЕОБРАЗОВАТЕЛЬНОЕ УЧЕРЕЖДЕНИЕ «СРЕДНЯЯ ОБЩЕОБРАЗОВАТЕЛЬНАЯ ШКОЛА № 15»</vt:lpstr>
      <vt:lpstr>Цель</vt:lpstr>
      <vt:lpstr>Значение современного русского литературного языка</vt:lpstr>
      <vt:lpstr>Литературная норма</vt:lpstr>
      <vt:lpstr>Вариативность и норма</vt:lpstr>
      <vt:lpstr> Письменная основа современного русского литературного языка </vt:lpstr>
      <vt:lpstr>Слайд 7</vt:lpstr>
      <vt:lpstr>Поэма «Облако в штанах»</vt:lpstr>
      <vt:lpstr>Употребление  различных способов словообразования в создании поэмы</vt:lpstr>
      <vt:lpstr>Неологизмы в произведении В.В. маяковского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катя</cp:lastModifiedBy>
  <cp:revision>22</cp:revision>
  <dcterms:created xsi:type="dcterms:W3CDTF">2013-04-24T18:39:09Z</dcterms:created>
  <dcterms:modified xsi:type="dcterms:W3CDTF">2013-04-25T09:41:13Z</dcterms:modified>
</cp:coreProperties>
</file>