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4" r:id="rId1"/>
  </p:sldMasterIdLst>
  <p:notesMasterIdLst>
    <p:notesMasterId r:id="rId30"/>
  </p:notesMasterIdLst>
  <p:sldIdLst>
    <p:sldId id="256" r:id="rId2"/>
    <p:sldId id="258" r:id="rId3"/>
    <p:sldId id="259" r:id="rId4"/>
    <p:sldId id="260" r:id="rId5"/>
    <p:sldId id="262" r:id="rId6"/>
    <p:sldId id="264" r:id="rId7"/>
    <p:sldId id="265" r:id="rId8"/>
    <p:sldId id="266" r:id="rId9"/>
    <p:sldId id="267" r:id="rId10"/>
    <p:sldId id="268" r:id="rId11"/>
    <p:sldId id="269" r:id="rId12"/>
    <p:sldId id="272" r:id="rId13"/>
    <p:sldId id="271" r:id="rId14"/>
    <p:sldId id="270" r:id="rId15"/>
    <p:sldId id="273" r:id="rId16"/>
    <p:sldId id="275" r:id="rId17"/>
    <p:sldId id="274" r:id="rId18"/>
    <p:sldId id="278" r:id="rId19"/>
    <p:sldId id="285" r:id="rId20"/>
    <p:sldId id="286" r:id="rId21"/>
    <p:sldId id="287" r:id="rId22"/>
    <p:sldId id="279" r:id="rId23"/>
    <p:sldId id="280" r:id="rId24"/>
    <p:sldId id="281" r:id="rId25"/>
    <p:sldId id="290" r:id="rId26"/>
    <p:sldId id="282" r:id="rId27"/>
    <p:sldId id="283" r:id="rId28"/>
    <p:sldId id="288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10A4D5-00E4-4CB3-AFD7-9208641E4A7D}" type="datetimeFigureOut">
              <a:rPr lang="ru-RU" smtClean="0"/>
              <a:t>28.11.2014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802047-0F5C-48D0-9C7D-262D9A3C4A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54592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802047-0F5C-48D0-9C7D-262D9A3C4A99}" type="slidenum">
              <a:rPr lang="ru-RU" smtClean="0"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0428B-C1B6-4CDB-A887-1A23B3A9CB29}" type="datetime1">
              <a:rPr lang="ru-RU" smtClean="0"/>
              <a:t>28.11.2014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8686DBD-4AB0-4CDA-816D-FDF51B45A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8A19D-23D7-444F-824C-C74DDE58A818}" type="datetime1">
              <a:rPr lang="ru-RU" smtClean="0"/>
              <a:t>28.11.2014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86DBD-4AB0-4CDA-816D-FDF51B45A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F7460-4FF7-4CB7-8CAC-D72F5C570EBD}" type="datetime1">
              <a:rPr lang="ru-RU" smtClean="0"/>
              <a:t>28.11.2014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86DBD-4AB0-4CDA-816D-FDF51B45A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AEE60-3426-43D9-A9B8-4FB785A522C3}" type="datetime1">
              <a:rPr lang="ru-RU" smtClean="0"/>
              <a:t>28.11.2014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86DBD-4AB0-4CDA-816D-FDF51B45A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19D1B-CA6A-411B-A6DB-5F210D4CF5DF}" type="datetime1">
              <a:rPr lang="ru-RU" smtClean="0"/>
              <a:t>28.11.2014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686DBD-4AB0-4CDA-816D-FDF51B45A9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CDD73-3C7F-4547-9D4D-F24C6CB2F1B6}" type="datetime1">
              <a:rPr lang="ru-RU" smtClean="0"/>
              <a:t>28.11.2014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86DBD-4AB0-4CDA-816D-FDF51B45A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8AA5B-0055-4B09-8CBF-3BE359CAAB44}" type="datetime1">
              <a:rPr lang="ru-RU" smtClean="0"/>
              <a:t>28.11.2014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86DBD-4AB0-4CDA-816D-FDF51B45A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CFA48-C809-4138-8992-2E6378306643}" type="datetime1">
              <a:rPr lang="ru-RU" smtClean="0"/>
              <a:t>28.11.2014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86DBD-4AB0-4CDA-816D-FDF51B45A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215CD-DA4F-4EBF-B536-2DA3600ED947}" type="datetime1">
              <a:rPr lang="ru-RU" smtClean="0"/>
              <a:t>28.11.2014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86DBD-4AB0-4CDA-816D-FDF51B45A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FA357-4CFB-4E79-8B13-F77D3E50A0F5}" type="datetime1">
              <a:rPr lang="ru-RU" smtClean="0"/>
              <a:t>28.11.2014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86DBD-4AB0-4CDA-816D-FDF51B45A9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47EA0-5E33-41A0-B2A7-C219E6E557EB}" type="datetime1">
              <a:rPr lang="ru-RU" smtClean="0"/>
              <a:t>28.11.2014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8686DBD-4AB0-4CDA-816D-FDF51B45A9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5A66843D-F349-4E67-A0BF-1C3BB2994144}" type="datetime1">
              <a:rPr lang="ru-RU" smtClean="0"/>
              <a:t>28.11.2014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18686DBD-4AB0-4CDA-816D-FDF51B45A9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228601"/>
            <a:ext cx="7772400" cy="3776464"/>
          </a:xfrm>
        </p:spPr>
        <p:txBody>
          <a:bodyPr/>
          <a:lstStyle/>
          <a:p>
            <a:r>
              <a:rPr lang="ru-RU" dirty="0"/>
              <a:t>Сила и Грация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788640"/>
          </a:xfrm>
        </p:spPr>
        <p:txBody>
          <a:bodyPr/>
          <a:lstStyle/>
          <a:p>
            <a:r>
              <a:rPr lang="ru-RU" dirty="0" smtClean="0"/>
              <a:t>Комплекс упражнений по акробатике для 11 класса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707904" y="6021288"/>
            <a:ext cx="4824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Выполнила учитель физической культуры</a:t>
            </a:r>
          </a:p>
          <a:p>
            <a:r>
              <a:rPr lang="ru-RU" dirty="0" err="1" smtClean="0"/>
              <a:t>Благодатских</a:t>
            </a:r>
            <a:r>
              <a:rPr lang="ru-RU" dirty="0" smtClean="0"/>
              <a:t> Г. Н.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9052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5791200" cy="1371600"/>
          </a:xfrm>
        </p:spPr>
        <p:txBody>
          <a:bodyPr/>
          <a:lstStyle/>
          <a:p>
            <a:r>
              <a:rPr lang="ru-RU" dirty="0"/>
              <a:t>Кувырки вперед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52601"/>
            <a:ext cx="7620000" cy="452264"/>
          </a:xfrm>
        </p:spPr>
        <p:txBody>
          <a:bodyPr/>
          <a:lstStyle/>
          <a:p>
            <a:r>
              <a:rPr lang="ru-RU" dirty="0"/>
              <a:t>Кувырок вперед прыжком</a:t>
            </a:r>
          </a:p>
        </p:txBody>
      </p:sp>
      <p:pic>
        <p:nvPicPr>
          <p:cNvPr id="3074" name="Picture 2" descr="http://rudocs.exdat.com/data/68/67740/67740_html_m35323c1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7414"/>
          <a:stretch/>
        </p:blipFill>
        <p:spPr bwMode="auto">
          <a:xfrm>
            <a:off x="411537" y="2276872"/>
            <a:ext cx="8153355" cy="3030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86DBD-4AB0-4CDA-816D-FDF51B45A948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0218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Кувырки вперед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52601"/>
            <a:ext cx="7620000" cy="452264"/>
          </a:xfrm>
        </p:spPr>
        <p:txBody>
          <a:bodyPr/>
          <a:lstStyle/>
          <a:p>
            <a:r>
              <a:rPr lang="ru-RU" dirty="0"/>
              <a:t>Кувырок вперед в стойку ноги врозь</a:t>
            </a:r>
          </a:p>
        </p:txBody>
      </p:sp>
      <p:pic>
        <p:nvPicPr>
          <p:cNvPr id="4" name="Picture 2" descr="http://bmsi.ru/_uf/image/34(4)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9632" y="2852936"/>
            <a:ext cx="6248417" cy="2181494"/>
          </a:xfrm>
          <a:prstGeom prst="rect">
            <a:avLst/>
          </a:prstGeo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86DBD-4AB0-4CDA-816D-FDF51B45A948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884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609600" y="3051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Кувырки назад</a:t>
            </a: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457200" y="1752601"/>
            <a:ext cx="7620000" cy="4522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ru-RU" dirty="0">
                <a:ea typeface="Calibri"/>
                <a:cs typeface="Times New Roman"/>
              </a:rPr>
              <a:t>Кувырок назад в </a:t>
            </a:r>
            <a:r>
              <a:rPr lang="ru-RU" dirty="0" err="1">
                <a:ea typeface="Calibri"/>
                <a:cs typeface="Times New Roman"/>
              </a:rPr>
              <a:t>полушпагат</a:t>
            </a:r>
            <a:endParaRPr lang="ru-RU" dirty="0">
              <a:ea typeface="Calibri"/>
              <a:cs typeface="Times New Roman"/>
            </a:endParaRPr>
          </a:p>
        </p:txBody>
      </p:sp>
      <p:pic>
        <p:nvPicPr>
          <p:cNvPr id="7170" name="Picture 2" descr="http://naused.ru/wp-content/uploads/2014/02/16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804" y="4077072"/>
            <a:ext cx="8320152" cy="1738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86DBD-4AB0-4CDA-816D-FDF51B45A948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898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lib.convdocs.org/pars_docs/refs/243/242624/242624_html_2c7f659b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4814"/>
          <a:stretch/>
        </p:blipFill>
        <p:spPr bwMode="auto">
          <a:xfrm>
            <a:off x="611560" y="3789040"/>
            <a:ext cx="8108508" cy="1911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609600" y="3051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Кувырки назад</a:t>
            </a:r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457200" y="1752601"/>
            <a:ext cx="7620000" cy="4522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ru-RU" dirty="0">
                <a:ea typeface="Calibri"/>
                <a:cs typeface="Times New Roman"/>
              </a:rPr>
              <a:t>Кувырок назад в </a:t>
            </a:r>
            <a:r>
              <a:rPr lang="ru-RU" dirty="0" err="1">
                <a:ea typeface="Calibri"/>
                <a:cs typeface="Times New Roman"/>
              </a:rPr>
              <a:t>полушпагат</a:t>
            </a:r>
            <a:endParaRPr lang="ru-RU" dirty="0">
              <a:ea typeface="Calibri"/>
              <a:cs typeface="Times New Roman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86DBD-4AB0-4CDA-816D-FDF51B45A948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3479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Кувырки </a:t>
            </a:r>
            <a:r>
              <a:rPr lang="ru-RU" dirty="0" smtClean="0"/>
              <a:t>назад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752601"/>
            <a:ext cx="7620000" cy="524272"/>
          </a:xfrm>
        </p:spPr>
        <p:txBody>
          <a:bodyPr/>
          <a:lstStyle/>
          <a:p>
            <a:r>
              <a:rPr lang="ru-RU" dirty="0"/>
              <a:t>Кувырок назад в упор стоя согнувшись ноги врозь</a:t>
            </a:r>
          </a:p>
        </p:txBody>
      </p:sp>
      <p:pic>
        <p:nvPicPr>
          <p:cNvPr id="4098" name="Picture 2" descr="http://images.myshared.ru/176202/slide_68.jpg"/>
          <p:cNvPicPr>
            <a:picLocks noChangeAspect="1" noChangeArrowheads="1"/>
          </p:cNvPicPr>
          <p:nvPr/>
        </p:nvPicPr>
        <p:blipFill>
          <a:blip r:embed="rId2">
            <a:lum bright="-10000" contrast="30000"/>
          </a:blip>
          <a:srcRect l="4688" t="41250" r="8124" b="30000"/>
          <a:stretch>
            <a:fillRect/>
          </a:stretch>
        </p:blipFill>
        <p:spPr bwMode="auto">
          <a:xfrm>
            <a:off x="857224" y="4071942"/>
            <a:ext cx="6643734" cy="1643074"/>
          </a:xfrm>
          <a:prstGeom prst="rect">
            <a:avLst/>
          </a:prstGeom>
          <a:noFill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86DBD-4AB0-4CDA-816D-FDF51B45A948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936480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Кувырки назад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752601"/>
            <a:ext cx="7620000" cy="524272"/>
          </a:xfrm>
        </p:spPr>
        <p:txBody>
          <a:bodyPr/>
          <a:lstStyle/>
          <a:p>
            <a:r>
              <a:rPr lang="ru-RU" dirty="0"/>
              <a:t>Кувырок назад в упор стоя согнувшись</a:t>
            </a:r>
          </a:p>
        </p:txBody>
      </p:sp>
      <p:pic>
        <p:nvPicPr>
          <p:cNvPr id="4" name="Picture 4" descr="http://bmsi.ru/_uf/image/2(17)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938" y="3212976"/>
            <a:ext cx="8064896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86DBD-4AB0-4CDA-816D-FDF51B45A948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9708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Кувырки назад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752601"/>
            <a:ext cx="7620000" cy="524272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Сед с наклоном вперед, кувырок назад в упор стоя согнувшись</a:t>
            </a:r>
            <a:endParaRPr lang="ru-RU" dirty="0"/>
          </a:p>
        </p:txBody>
      </p:sp>
      <p:pic>
        <p:nvPicPr>
          <p:cNvPr id="4" name="Picture 4" descr="http://bmsi.ru/_uf/image/2(17)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938" y="3212976"/>
            <a:ext cx="8064896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86DBD-4AB0-4CDA-816D-FDF51B45A948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9708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Сед с наклоном вперед, кувырок назад в упор стоя согнувшись</a:t>
            </a:r>
            <a:endParaRPr lang="ru-RU" dirty="0"/>
          </a:p>
        </p:txBody>
      </p:sp>
      <p:pic>
        <p:nvPicPr>
          <p:cNvPr id="4" name="Picture 2" descr="http://uchebilka.ru/pars_docs/refs/136/135467/135467_html_m4ff5fcbf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242"/>
          <a:stretch/>
        </p:blipFill>
        <p:spPr bwMode="auto">
          <a:xfrm>
            <a:off x="1259632" y="2780928"/>
            <a:ext cx="6544498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86DBD-4AB0-4CDA-816D-FDF51B45A948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Стойки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Стойка на лопатках</a:t>
            </a:r>
            <a:endParaRPr lang="ru-RU" dirty="0"/>
          </a:p>
        </p:txBody>
      </p:sp>
      <p:pic>
        <p:nvPicPr>
          <p:cNvPr id="34818" name="Picture 2" descr="http://yoga.perm.ru/img/sarva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8024" y="1556792"/>
            <a:ext cx="3561184" cy="4754181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86DBD-4AB0-4CDA-816D-FDF51B45A948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Стойки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Стойка на лопатках без помощи рук</a:t>
            </a:r>
            <a:endParaRPr lang="ru-RU" dirty="0"/>
          </a:p>
        </p:txBody>
      </p:sp>
      <p:pic>
        <p:nvPicPr>
          <p:cNvPr id="34820" name="Picture 4" descr="http://womenfancies.ru/uploads/posts/2013-11/1383654420_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784" y="2845717"/>
            <a:ext cx="3384376" cy="3384379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86DBD-4AB0-4CDA-816D-FDF51B45A948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1615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проекта: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52601"/>
            <a:ext cx="7620000" cy="1532384"/>
          </a:xfrm>
        </p:spPr>
        <p:txBody>
          <a:bodyPr/>
          <a:lstStyle/>
          <a:p>
            <a:r>
              <a:rPr lang="ru-RU" dirty="0"/>
              <a:t>выявление и развитие индивидуальных способностей учащихся.</a:t>
            </a:r>
          </a:p>
          <a:p>
            <a:endParaRPr lang="ru-RU" dirty="0"/>
          </a:p>
        </p:txBody>
      </p:sp>
      <p:pic>
        <p:nvPicPr>
          <p:cNvPr id="16386" name="Picture 2" descr="http://www.dance-league.com/sites/default/files/161/image/d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3768" y="2636912"/>
            <a:ext cx="6120680" cy="4050799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86DBD-4AB0-4CDA-816D-FDF51B45A948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45347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Стойки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Стойка на руках и голове</a:t>
            </a:r>
            <a:endParaRPr lang="ru-RU" dirty="0"/>
          </a:p>
        </p:txBody>
      </p:sp>
      <p:pic>
        <p:nvPicPr>
          <p:cNvPr id="34822" name="Picture 6" descr="http://interesnie-fakti.net/wp-content/uploads/2014/10/perevernutie-asan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1800" y="2617314"/>
            <a:ext cx="3994134" cy="3994135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86DBD-4AB0-4CDA-816D-FDF51B45A948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6685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Стойки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52601"/>
            <a:ext cx="7620000" cy="524272"/>
          </a:xfrm>
        </p:spPr>
        <p:txBody>
          <a:bodyPr/>
          <a:lstStyle/>
          <a:p>
            <a:r>
              <a:rPr lang="ru-RU" dirty="0" smtClean="0"/>
              <a:t>Стойка на руках</a:t>
            </a:r>
            <a:endParaRPr lang="ru-RU" dirty="0"/>
          </a:p>
        </p:txBody>
      </p:sp>
      <p:pic>
        <p:nvPicPr>
          <p:cNvPr id="34824" name="Picture 8" descr="http://ksdk.ru/users/data/201003/kaleidoskop/images/kaleidoskop_13001310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61879" y="2492896"/>
            <a:ext cx="5568618" cy="4176464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86DBD-4AB0-4CDA-816D-FDF51B45A948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1144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«Мосты»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«Мост» из положения стоя на коленях</a:t>
            </a:r>
          </a:p>
          <a:p>
            <a:endParaRPr lang="ru-RU" dirty="0"/>
          </a:p>
        </p:txBody>
      </p:sp>
      <p:pic>
        <p:nvPicPr>
          <p:cNvPr id="35842" name="Picture 2" descr="http://www.vitaminov.net/pics/166388210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640" y="2786242"/>
            <a:ext cx="3096344" cy="3460622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86DBD-4AB0-4CDA-816D-FDF51B45A948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«Мосты»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85926"/>
            <a:ext cx="7620000" cy="4373563"/>
          </a:xfrm>
        </p:spPr>
        <p:txBody>
          <a:bodyPr/>
          <a:lstStyle/>
          <a:p>
            <a:r>
              <a:rPr lang="ru-RU" dirty="0" smtClean="0"/>
              <a:t>«Мост» из положения стоя</a:t>
            </a:r>
            <a:endParaRPr lang="ru-RU" dirty="0"/>
          </a:p>
        </p:txBody>
      </p:sp>
      <p:pic>
        <p:nvPicPr>
          <p:cNvPr id="36866" name="Picture 2" descr="http://www.do.gendocs.ru/pars_docs/tw_refs/192/191650/191650_html_m23df4c39.jpg"/>
          <p:cNvPicPr>
            <a:picLocks noChangeAspect="1" noChangeArrowheads="1"/>
          </p:cNvPicPr>
          <p:nvPr/>
        </p:nvPicPr>
        <p:blipFill rotWithShape="1">
          <a:blip r:embed="rId2"/>
          <a:srcRect b="8771"/>
          <a:stretch/>
        </p:blipFill>
        <p:spPr bwMode="auto">
          <a:xfrm>
            <a:off x="3995936" y="1988840"/>
            <a:ext cx="4464496" cy="3275369"/>
          </a:xfrm>
          <a:prstGeom prst="rect">
            <a:avLst/>
          </a:prstGeom>
          <a:noFill/>
        </p:spPr>
      </p:pic>
      <p:pic>
        <p:nvPicPr>
          <p:cNvPr id="6" name="Picture 4" descr="http://sport-men.ru/images/66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520" y="5085184"/>
            <a:ext cx="4552458" cy="1640794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86DBD-4AB0-4CDA-816D-FDF51B45A948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Равновесия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52601"/>
            <a:ext cx="7620000" cy="74029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Равновесие («ласточка») на правой (левой), руки в стороны</a:t>
            </a:r>
          </a:p>
          <a:p>
            <a:endParaRPr lang="ru-RU" dirty="0"/>
          </a:p>
        </p:txBody>
      </p:sp>
      <p:pic>
        <p:nvPicPr>
          <p:cNvPr id="37890" name="Picture 2" descr="http://lifehacker.ru/wp-content/uploads/2012/11/Screenshot-111312-307-PM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552" y="2492896"/>
            <a:ext cx="4772025" cy="2847976"/>
          </a:xfrm>
          <a:prstGeom prst="rect">
            <a:avLst/>
          </a:prstGeom>
          <a:noFill/>
        </p:spPr>
      </p:pic>
      <p:pic>
        <p:nvPicPr>
          <p:cNvPr id="37892" name="Picture 4" descr="http://www.xliby.ru/sport/fitnes_sport_uchebnik_dlja_studentov/i_117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2643181"/>
            <a:ext cx="2243078" cy="2986957"/>
          </a:xfrm>
          <a:prstGeom prst="rect">
            <a:avLst/>
          </a:prstGeom>
          <a:noFill/>
        </p:spPr>
      </p:pic>
      <p:sp>
        <p:nvSpPr>
          <p:cNvPr id="6" name="Содержимое 2"/>
          <p:cNvSpPr txBox="1">
            <a:spLocks/>
          </p:cNvSpPr>
          <p:nvPr/>
        </p:nvSpPr>
        <p:spPr>
          <a:xfrm>
            <a:off x="395536" y="5805264"/>
            <a:ext cx="7620000" cy="74029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Равновесие («ласточка») на правой (левой), руки в стороны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86DBD-4AB0-4CDA-816D-FDF51B45A948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«мосты»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«Мост» с поднятой вперёд ногой</a:t>
            </a:r>
            <a:endParaRPr lang="ru-RU" dirty="0"/>
          </a:p>
        </p:txBody>
      </p:sp>
      <p:pic>
        <p:nvPicPr>
          <p:cNvPr id="4" name="Picture 2" descr="http://cs605725.vk.me/v605725266/52ee/9Yjjghd1X5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3728" y="2780928"/>
            <a:ext cx="4132319" cy="3099240"/>
          </a:xfrm>
          <a:prstGeom prst="rect">
            <a:avLst/>
          </a:prstGeo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86DBD-4AB0-4CDA-816D-FDF51B45A948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9770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Перевороты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Переворот («колесо») вправо (влево) в стойку ноги врозь</a:t>
            </a:r>
            <a:endParaRPr lang="ru-RU" dirty="0"/>
          </a:p>
        </p:txBody>
      </p:sp>
      <p:pic>
        <p:nvPicPr>
          <p:cNvPr id="38914" name="Picture 2" descr="http://www.circuskirov.ru/images/stories/acrobatics/pic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3" y="2428868"/>
            <a:ext cx="8342905" cy="3448404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86DBD-4AB0-4CDA-816D-FDF51B45A948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Шпагаты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Полушпагат</a:t>
            </a:r>
            <a:endParaRPr lang="ru-RU" dirty="0" smtClean="0"/>
          </a:p>
          <a:p>
            <a:r>
              <a:rPr lang="ru-RU" dirty="0" smtClean="0"/>
              <a:t>Шпагат</a:t>
            </a:r>
          </a:p>
          <a:p>
            <a:endParaRPr lang="ru-RU" dirty="0"/>
          </a:p>
        </p:txBody>
      </p:sp>
      <p:pic>
        <p:nvPicPr>
          <p:cNvPr id="39938" name="Picture 2" descr="http://akak.ru/recipes/pictures/000/014/059_b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536" y="3068960"/>
            <a:ext cx="5743575" cy="3600451"/>
          </a:xfrm>
          <a:prstGeom prst="rect">
            <a:avLst/>
          </a:prstGeom>
          <a:noFill/>
        </p:spPr>
      </p:pic>
      <p:pic>
        <p:nvPicPr>
          <p:cNvPr id="39940" name="Picture 4" descr="http://www.myjane.ru/data/cache/2013jul/17/20/18104_77754-160x120x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3968" y="548680"/>
            <a:ext cx="3781654" cy="2836243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86DBD-4AB0-4CDA-816D-FDF51B45A948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Прыжки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52601"/>
            <a:ext cx="7620000" cy="1748408"/>
          </a:xfrm>
        </p:spPr>
        <p:txBody>
          <a:bodyPr/>
          <a:lstStyle/>
          <a:p>
            <a:r>
              <a:rPr lang="ru-RU" dirty="0" smtClean="0"/>
              <a:t>Прыжок со сменой согнутых ног («козлик» )</a:t>
            </a:r>
          </a:p>
          <a:p>
            <a:r>
              <a:rPr lang="ru-RU" dirty="0" smtClean="0"/>
              <a:t>Прыжок со сменой прямых ног</a:t>
            </a:r>
          </a:p>
          <a:p>
            <a:r>
              <a:rPr lang="ru-RU" dirty="0" smtClean="0"/>
              <a:t>Прыжок с поворотом на 180 </a:t>
            </a:r>
            <a:r>
              <a:rPr lang="ru-RU" dirty="0" err="1" smtClean="0"/>
              <a:t>гр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ru-RU" dirty="0" smtClean="0"/>
              <a:t>Прыжок вверх с поворотом  на 360 </a:t>
            </a:r>
            <a:r>
              <a:rPr lang="ru-RU" dirty="0" err="1" smtClean="0"/>
              <a:t>гр</a:t>
            </a:r>
            <a:r>
              <a:rPr lang="en-US" dirty="0" smtClean="0"/>
              <a:t>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86DBD-4AB0-4CDA-816D-FDF51B45A948}" type="slidenum">
              <a:rPr lang="ru-RU" smtClean="0"/>
              <a:pPr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912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проекта: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ru-RU" dirty="0" smtClean="0"/>
              <a:t>Углубленное </a:t>
            </a:r>
            <a:r>
              <a:rPr lang="ru-RU" dirty="0"/>
              <a:t>изучение акробатических упражнений.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Расширение </a:t>
            </a:r>
            <a:r>
              <a:rPr lang="ru-RU" dirty="0"/>
              <a:t>теоретических знаний в области гимнастики.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Формирование </a:t>
            </a:r>
            <a:r>
              <a:rPr lang="ru-RU" dirty="0"/>
              <a:t>навыков самостоятельной работы.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Развитие </a:t>
            </a:r>
            <a:r>
              <a:rPr lang="ru-RU" dirty="0"/>
              <a:t>физических качеств.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86DBD-4AB0-4CDA-816D-FDF51B45A948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7060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Перекаты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5557039"/>
              </p:ext>
            </p:extLst>
          </p:nvPr>
        </p:nvGraphicFramePr>
        <p:xfrm>
          <a:off x="395536" y="1556792"/>
          <a:ext cx="7992888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92888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Перекат вправо (влево) из положения сед на пятках с наклоном вперед в упор присев.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Перекат вправо (влево) из положения стоя на правом (левом) колене, левую (правую) в сторону на носок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8" name="Picture 4" descr="http://uch.znate.ru/tw_files2/urls_5/5/d-4529/4529_html_58fccfb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95" t="28847" r="9159" b="22503"/>
          <a:stretch/>
        </p:blipFill>
        <p:spPr bwMode="auto">
          <a:xfrm>
            <a:off x="1907704" y="3429000"/>
            <a:ext cx="4536504" cy="3243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86DBD-4AB0-4CDA-816D-FDF51B45A948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112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Повороты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871465"/>
              </p:ext>
            </p:extLst>
          </p:nvPr>
        </p:nvGraphicFramePr>
        <p:xfrm>
          <a:off x="467544" y="1988840"/>
          <a:ext cx="7992888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9288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Шаг вперед и вторым шагом одноименный поворот на 360 гр., сгибая свободную ногу вперед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Шаг вперед и вторым шагом одноименный поворот на 360 гр., сгибая свободную ногу вперед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86DBD-4AB0-4CDA-816D-FDF51B45A948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7510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Кувырки вперед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52601"/>
            <a:ext cx="7620000" cy="452264"/>
          </a:xfrm>
        </p:spPr>
        <p:txBody>
          <a:bodyPr/>
          <a:lstStyle/>
          <a:p>
            <a:r>
              <a:rPr lang="ru-RU" dirty="0"/>
              <a:t>Длинный кувырок вперед</a:t>
            </a:r>
          </a:p>
        </p:txBody>
      </p:sp>
      <p:pic>
        <p:nvPicPr>
          <p:cNvPr id="1026" name="Picture 2" descr="http://rudocs.exdat.com/data/68/67740/67740_html_5a79c9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1455"/>
          <a:stretch/>
        </p:blipFill>
        <p:spPr bwMode="auto">
          <a:xfrm>
            <a:off x="348252" y="2636912"/>
            <a:ext cx="8393719" cy="2550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86DBD-4AB0-4CDA-816D-FDF51B45A948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071730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Кувырки вперед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52601"/>
            <a:ext cx="7620000" cy="452264"/>
          </a:xfrm>
        </p:spPr>
        <p:txBody>
          <a:bodyPr/>
          <a:lstStyle/>
          <a:p>
            <a:r>
              <a:rPr lang="ru-RU" dirty="0"/>
              <a:t>Кувырок вперед в стойку на лопатках</a:t>
            </a:r>
          </a:p>
        </p:txBody>
      </p:sp>
      <p:pic>
        <p:nvPicPr>
          <p:cNvPr id="4" name="Picture 2" descr="http://rudocs.exdat.com/data/68/67740/67740_html_m471ec08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3893"/>
          <a:stretch/>
        </p:blipFill>
        <p:spPr bwMode="auto">
          <a:xfrm>
            <a:off x="668916" y="2324204"/>
            <a:ext cx="7287460" cy="3307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86DBD-4AB0-4CDA-816D-FDF51B45A948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4081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Кувырки вперед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52601"/>
            <a:ext cx="7620000" cy="452264"/>
          </a:xfrm>
        </p:spPr>
        <p:txBody>
          <a:bodyPr/>
          <a:lstStyle/>
          <a:p>
            <a:r>
              <a:rPr lang="ru-RU" dirty="0"/>
              <a:t>Кувырок вперед в стойку на лопатках без помощи рук</a:t>
            </a:r>
          </a:p>
        </p:txBody>
      </p:sp>
      <p:pic>
        <p:nvPicPr>
          <p:cNvPr id="4" name="Picture 2" descr="http://rudocs.exdat.com/data/68/67740/67740_html_m471ec08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2558"/>
          <a:stretch/>
        </p:blipFill>
        <p:spPr bwMode="auto">
          <a:xfrm>
            <a:off x="668916" y="2324204"/>
            <a:ext cx="7287460" cy="3358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86DBD-4AB0-4CDA-816D-FDF51B45A948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814297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Кувырки вперед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52601"/>
            <a:ext cx="7620000" cy="452264"/>
          </a:xfrm>
        </p:spPr>
        <p:txBody>
          <a:bodyPr/>
          <a:lstStyle/>
          <a:p>
            <a:r>
              <a:rPr lang="ru-RU" dirty="0"/>
              <a:t>Кувырок вперед в сед углом, руки в стороны</a:t>
            </a:r>
          </a:p>
        </p:txBody>
      </p:sp>
      <p:sp>
        <p:nvSpPr>
          <p:cNvPr id="4" name="AutoShape 2" descr="http://docs.cntd.ru/picture/get?id=P01D4&amp;doc_id=902164483&amp;size=small"/>
          <p:cNvSpPr>
            <a:spLocks noChangeAspect="1" noChangeArrowheads="1"/>
          </p:cNvSpPr>
          <p:nvPr/>
        </p:nvSpPr>
        <p:spPr bwMode="auto">
          <a:xfrm>
            <a:off x="155575" y="-685800"/>
            <a:ext cx="1924050" cy="143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8" name="Picture 6" descr="http://www.autogallery.org.ru/1723pro/foto/s4gil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200"/>
          <a:stretch/>
        </p:blipFill>
        <p:spPr bwMode="auto">
          <a:xfrm>
            <a:off x="755576" y="3058876"/>
            <a:ext cx="7416824" cy="2818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86DBD-4AB0-4CDA-816D-FDF51B45A948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145469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355</TotalTime>
  <Words>377</Words>
  <Application>Microsoft Office PowerPoint</Application>
  <PresentationFormat>Экран (4:3)</PresentationFormat>
  <Paragraphs>95</Paragraphs>
  <Slides>28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Главная</vt:lpstr>
      <vt:lpstr>Сила и Грация</vt:lpstr>
      <vt:lpstr>Цель проекта: </vt:lpstr>
      <vt:lpstr>Задачи проекта:</vt:lpstr>
      <vt:lpstr>Перекаты</vt:lpstr>
      <vt:lpstr>Повороты</vt:lpstr>
      <vt:lpstr>Кувырки вперед</vt:lpstr>
      <vt:lpstr>Кувырки вперед</vt:lpstr>
      <vt:lpstr>Кувырки вперед</vt:lpstr>
      <vt:lpstr>Кувырки вперед</vt:lpstr>
      <vt:lpstr>Кувырки вперед</vt:lpstr>
      <vt:lpstr>Кувырки вперед</vt:lpstr>
      <vt:lpstr>Презентация PowerPoint</vt:lpstr>
      <vt:lpstr>Презентация PowerPoint</vt:lpstr>
      <vt:lpstr>Кувырки назад</vt:lpstr>
      <vt:lpstr>Кувырки назад</vt:lpstr>
      <vt:lpstr>Кувырки назад</vt:lpstr>
      <vt:lpstr>Презентация PowerPoint</vt:lpstr>
      <vt:lpstr>Стойки</vt:lpstr>
      <vt:lpstr>Стойки</vt:lpstr>
      <vt:lpstr>Стойки</vt:lpstr>
      <vt:lpstr>Стойки</vt:lpstr>
      <vt:lpstr>«Мосты»</vt:lpstr>
      <vt:lpstr>«Мосты»</vt:lpstr>
      <vt:lpstr>Равновесия</vt:lpstr>
      <vt:lpstr>«мосты»</vt:lpstr>
      <vt:lpstr>Перевороты</vt:lpstr>
      <vt:lpstr>Шпагаты</vt:lpstr>
      <vt:lpstr>Прыжки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Сила и Грация</dc:title>
  <dc:creator>Учитель</dc:creator>
  <cp:lastModifiedBy>Учитель</cp:lastModifiedBy>
  <cp:revision>34</cp:revision>
  <dcterms:created xsi:type="dcterms:W3CDTF">2014-11-26T12:31:20Z</dcterms:created>
  <dcterms:modified xsi:type="dcterms:W3CDTF">2014-11-28T12:00:42Z</dcterms:modified>
</cp:coreProperties>
</file>