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90EC4-4E86-455D-90BF-EB9199AFF031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8AC29-17AF-42D8-8CCF-CA56FCF8C683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620688"/>
            <a:ext cx="8316923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0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9"/>
            <a:ext cx="8640960" cy="33843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Россия, Россия – края дорогие,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Здесь издавна славные люди живут.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Они прославляют просторы родные,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Раздольные песни поют.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45621"/>
            <a:ext cx="5796136" cy="361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44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214912" y="286936"/>
            <a:ext cx="4571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33123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 в ряд богатыри на честном пиру,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 один стоит – то на приступочке.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кого взял во крепки руки </a:t>
            </a:r>
            <a:r>
              <a:rPr lang="ru-RU" sz="2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гуселки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ому славу петь? Кого величать?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 расскажет нам о морском царе, да о Новгороде.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26863"/>
            <a:ext cx="2611363" cy="360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37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Былина «Садко».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317182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1737133"/>
            <a:ext cx="3699826" cy="512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68118"/>
            <a:ext cx="3528392" cy="505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47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4625"/>
            <a:ext cx="7125113" cy="11521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Тест «Былины»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8136904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>
                <a:solidFill>
                  <a:schemeClr val="bg1"/>
                </a:solidFill>
              </a:rPr>
              <a:t>1.Кем был Садко?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а) </a:t>
            </a:r>
            <a:r>
              <a:rPr lang="ru-RU" sz="2000" b="1" dirty="0">
                <a:solidFill>
                  <a:schemeClr val="bg1"/>
                </a:solidFill>
              </a:rPr>
              <a:t>баянистом     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</a:rPr>
              <a:t>) </a:t>
            </a:r>
            <a:r>
              <a:rPr lang="ru-RU" sz="2000" b="1" dirty="0">
                <a:solidFill>
                  <a:schemeClr val="bg1"/>
                </a:solidFill>
              </a:rPr>
              <a:t>балалаечником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в) </a:t>
            </a:r>
            <a:r>
              <a:rPr lang="ru-RU" sz="2000" b="1" dirty="0">
                <a:solidFill>
                  <a:schemeClr val="bg1"/>
                </a:solidFill>
              </a:rPr>
              <a:t>гусляром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2</a:t>
            </a:r>
            <a:r>
              <a:rPr lang="ru-RU" sz="2000" b="1" i="1" dirty="0">
                <a:solidFill>
                  <a:schemeClr val="bg1"/>
                </a:solidFill>
              </a:rPr>
              <a:t>.  Какие перья были у рыбы?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а) </a:t>
            </a:r>
            <a:r>
              <a:rPr lang="ru-RU" sz="2000" b="1" dirty="0">
                <a:solidFill>
                  <a:schemeClr val="bg1"/>
                </a:solidFill>
              </a:rPr>
              <a:t>серебряные   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</a:rPr>
              <a:t>) </a:t>
            </a:r>
            <a:r>
              <a:rPr lang="ru-RU" sz="2000" b="1" dirty="0">
                <a:solidFill>
                  <a:schemeClr val="bg1"/>
                </a:solidFill>
              </a:rPr>
              <a:t>золотые              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в) </a:t>
            </a:r>
            <a:r>
              <a:rPr lang="ru-RU" sz="2000" b="1" dirty="0">
                <a:solidFill>
                  <a:schemeClr val="bg1"/>
                </a:solidFill>
              </a:rPr>
              <a:t>бронзовые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3.Какие </a:t>
            </a:r>
            <a:r>
              <a:rPr lang="ru-RU" sz="2000" b="1" i="1" dirty="0">
                <a:solidFill>
                  <a:schemeClr val="bg1"/>
                </a:solidFill>
              </a:rPr>
              <a:t>палаты выстроил Садко?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а) </a:t>
            </a:r>
            <a:r>
              <a:rPr lang="ru-RU" sz="2000" b="1" dirty="0">
                <a:solidFill>
                  <a:schemeClr val="bg1"/>
                </a:solidFill>
              </a:rPr>
              <a:t>белокаменные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б) </a:t>
            </a:r>
            <a:r>
              <a:rPr lang="ru-RU" sz="2000" b="1" dirty="0">
                <a:solidFill>
                  <a:schemeClr val="bg1"/>
                </a:solidFill>
              </a:rPr>
              <a:t>золотые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в) </a:t>
            </a:r>
            <a:r>
              <a:rPr lang="ru-RU" sz="2000" b="1" dirty="0">
                <a:solidFill>
                  <a:schemeClr val="bg1"/>
                </a:solidFill>
              </a:rPr>
              <a:t>бронзовые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726332" cy="160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07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2329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116632"/>
            <a:ext cx="7522997" cy="6624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>
                <a:solidFill>
                  <a:schemeClr val="bg1"/>
                </a:solidFill>
              </a:rPr>
              <a:t>4</a:t>
            </a:r>
            <a:r>
              <a:rPr lang="ru-RU" sz="2000" b="1" i="1" dirty="0" smtClean="0">
                <a:solidFill>
                  <a:schemeClr val="bg1"/>
                </a:solidFill>
              </a:rPr>
              <a:t>. </a:t>
            </a:r>
            <a:r>
              <a:rPr lang="ru-RU" sz="2000" b="1" i="1" dirty="0">
                <a:solidFill>
                  <a:schemeClr val="bg1"/>
                </a:solidFill>
              </a:rPr>
              <a:t>В каком городе жил Садко?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а</a:t>
            </a:r>
            <a:r>
              <a:rPr lang="ru-RU" sz="2000" b="1" dirty="0" smtClean="0">
                <a:solidFill>
                  <a:schemeClr val="bg1"/>
                </a:solidFill>
              </a:rPr>
              <a:t>)Москве                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</a:rPr>
              <a:t>)Новгороде             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</a:rPr>
              <a:t>) Киеве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chemeClr val="bg1"/>
                </a:solidFill>
              </a:rPr>
              <a:t>5</a:t>
            </a:r>
            <a:r>
              <a:rPr lang="ru-RU" sz="2000" b="1" i="1" dirty="0" smtClean="0">
                <a:solidFill>
                  <a:schemeClr val="bg1"/>
                </a:solidFill>
              </a:rPr>
              <a:t>.Сколько </a:t>
            </a:r>
            <a:r>
              <a:rPr lang="ru-RU" sz="2000" b="1" i="1" dirty="0">
                <a:solidFill>
                  <a:schemeClr val="bg1"/>
                </a:solidFill>
              </a:rPr>
              <a:t>Садко построил кораблей?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а</a:t>
            </a:r>
            <a:r>
              <a:rPr lang="ru-RU" sz="2000" b="1" dirty="0" smtClean="0">
                <a:solidFill>
                  <a:schemeClr val="bg1"/>
                </a:solidFill>
              </a:rPr>
              <a:t>) </a:t>
            </a:r>
            <a:r>
              <a:rPr lang="ru-RU" sz="2000" b="1" dirty="0">
                <a:solidFill>
                  <a:schemeClr val="bg1"/>
                </a:solidFill>
              </a:rPr>
              <a:t>45                  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б) 50                  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</a:rPr>
              <a:t>) </a:t>
            </a:r>
            <a:r>
              <a:rPr lang="ru-RU" sz="2000" b="1" dirty="0">
                <a:solidFill>
                  <a:schemeClr val="bg1"/>
                </a:solidFill>
              </a:rPr>
              <a:t>30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6 . </a:t>
            </a:r>
            <a:r>
              <a:rPr lang="ru-RU" sz="2000" b="1" i="1" dirty="0">
                <a:solidFill>
                  <a:schemeClr val="bg1"/>
                </a:solidFill>
              </a:rPr>
              <a:t>Чем Садко отплатил дань морскому царю в первый раз?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а) </a:t>
            </a:r>
            <a:r>
              <a:rPr lang="ru-RU" sz="2000" b="1" dirty="0">
                <a:solidFill>
                  <a:schemeClr val="bg1"/>
                </a:solidFill>
              </a:rPr>
              <a:t>жемчуг  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</a:rPr>
              <a:t>) </a:t>
            </a:r>
            <a:r>
              <a:rPr lang="ru-RU" sz="2000" b="1" dirty="0">
                <a:solidFill>
                  <a:schemeClr val="bg1"/>
                </a:solidFill>
              </a:rPr>
              <a:t>красное золото 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В</a:t>
            </a:r>
            <a:r>
              <a:rPr lang="ru-RU" sz="2000" b="1" dirty="0">
                <a:solidFill>
                  <a:schemeClr val="bg1"/>
                </a:solidFill>
              </a:rPr>
              <a:t>) серебро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733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7"/>
            <a:ext cx="8712967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>
                <a:solidFill>
                  <a:schemeClr val="bg1"/>
                </a:solidFill>
              </a:rPr>
              <a:t>7.Сколько раз Садко и его </a:t>
            </a:r>
            <a:r>
              <a:rPr lang="ru-RU" sz="2000" b="1" i="1" dirty="0" err="1">
                <a:solidFill>
                  <a:schemeClr val="bg1"/>
                </a:solidFill>
              </a:rPr>
              <a:t>дружинушка</a:t>
            </a:r>
            <a:r>
              <a:rPr lang="ru-RU" sz="2000" b="1" i="1" dirty="0">
                <a:solidFill>
                  <a:schemeClr val="bg1"/>
                </a:solidFill>
              </a:rPr>
              <a:t> бросали в реку жеребья?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а</a:t>
            </a:r>
            <a:r>
              <a:rPr lang="ru-RU" sz="2000" b="1" dirty="0" smtClean="0">
                <a:solidFill>
                  <a:schemeClr val="bg1"/>
                </a:solidFill>
              </a:rPr>
              <a:t>)3 </a:t>
            </a:r>
            <a:r>
              <a:rPr lang="ru-RU" sz="2000" b="1" dirty="0">
                <a:solidFill>
                  <a:schemeClr val="bg1"/>
                </a:solidFill>
              </a:rPr>
              <a:t>раза                    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б)2 </a:t>
            </a:r>
            <a:r>
              <a:rPr lang="ru-RU" sz="2000" b="1" dirty="0">
                <a:solidFill>
                  <a:schemeClr val="bg1"/>
                </a:solidFill>
              </a:rPr>
              <a:t>раза                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</a:rPr>
              <a:t>)4 раза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chemeClr val="bg1"/>
                </a:solidFill>
              </a:rPr>
              <a:t>8. На сколько частей разделил своё имение Садко?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а) на 3 части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б) на 2 части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в) на 4 части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i="1" smtClean="0">
                <a:solidFill>
                  <a:schemeClr val="bg1"/>
                </a:solidFill>
              </a:rPr>
              <a:t>9</a:t>
            </a:r>
            <a:r>
              <a:rPr lang="ru-RU" sz="2000" b="1" i="1" smtClean="0">
                <a:solidFill>
                  <a:schemeClr val="bg1"/>
                </a:solidFill>
              </a:rPr>
              <a:t>. Как </a:t>
            </a:r>
            <a:r>
              <a:rPr lang="ru-RU" sz="2000" b="1" i="1" dirty="0">
                <a:solidFill>
                  <a:schemeClr val="bg1"/>
                </a:solidFill>
              </a:rPr>
              <a:t>называется церковь, которую построил Садко?</a:t>
            </a:r>
            <a:endParaRPr lang="ru-RU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а</a:t>
            </a:r>
            <a:r>
              <a:rPr lang="ru-RU" sz="2000" b="1" dirty="0" smtClean="0">
                <a:solidFill>
                  <a:schemeClr val="bg1"/>
                </a:solidFill>
              </a:rPr>
              <a:t>) </a:t>
            </a:r>
            <a:r>
              <a:rPr lang="ru-RU" sz="2000" b="1" dirty="0">
                <a:solidFill>
                  <a:schemeClr val="bg1"/>
                </a:solidFill>
              </a:rPr>
              <a:t>Николе Можайскому  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б</a:t>
            </a:r>
            <a:r>
              <a:rPr lang="ru-RU" sz="2000" b="1" dirty="0" smtClean="0">
                <a:solidFill>
                  <a:schemeClr val="bg1"/>
                </a:solidFill>
              </a:rPr>
              <a:t>)Николе </a:t>
            </a:r>
            <a:r>
              <a:rPr lang="ru-RU" sz="2000" b="1" dirty="0">
                <a:solidFill>
                  <a:schemeClr val="bg1"/>
                </a:solidFill>
              </a:rPr>
              <a:t>Угоднику 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</a:rPr>
              <a:t>)Николе </a:t>
            </a:r>
            <a:r>
              <a:rPr lang="ru-RU" sz="2000" b="1" dirty="0">
                <a:solidFill>
                  <a:schemeClr val="bg1"/>
                </a:solidFill>
              </a:rPr>
              <a:t>Чудотворцу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93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Термический</Template>
  <TotalTime>94</TotalTime>
  <Words>201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Summer</vt:lpstr>
      <vt:lpstr> </vt:lpstr>
      <vt:lpstr>Презентация PowerPoint</vt:lpstr>
      <vt:lpstr>Презентация PowerPoint</vt:lpstr>
      <vt:lpstr>Былина «Садко».</vt:lpstr>
      <vt:lpstr>Тест «Былины»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Папа</dc:creator>
  <cp:lastModifiedBy>Папа</cp:lastModifiedBy>
  <cp:revision>8</cp:revision>
  <dcterms:created xsi:type="dcterms:W3CDTF">2014-10-15T09:31:54Z</dcterms:created>
  <dcterms:modified xsi:type="dcterms:W3CDTF">2014-10-15T11:07:37Z</dcterms:modified>
</cp:coreProperties>
</file>