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8" r:id="rId3"/>
    <p:sldId id="281" r:id="rId4"/>
    <p:sldId id="280" r:id="rId5"/>
    <p:sldId id="257" r:id="rId6"/>
    <p:sldId id="259" r:id="rId7"/>
    <p:sldId id="260" r:id="rId8"/>
    <p:sldId id="270" r:id="rId9"/>
    <p:sldId id="261" r:id="rId10"/>
    <p:sldId id="266" r:id="rId11"/>
    <p:sldId id="262" r:id="rId12"/>
    <p:sldId id="269" r:id="rId13"/>
    <p:sldId id="271" r:id="rId14"/>
    <p:sldId id="263" r:id="rId15"/>
    <p:sldId id="267" r:id="rId16"/>
    <p:sldId id="273" r:id="rId17"/>
    <p:sldId id="265" r:id="rId18"/>
    <p:sldId id="264" r:id="rId19"/>
    <p:sldId id="275" r:id="rId20"/>
    <p:sldId id="276" r:id="rId21"/>
    <p:sldId id="279" r:id="rId22"/>
    <p:sldId id="283" r:id="rId23"/>
    <p:sldId id="284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208" autoAdjust="0"/>
  </p:normalViewPr>
  <p:slideViewPr>
    <p:cSldViewPr>
      <p:cViewPr varScale="1">
        <p:scale>
          <a:sx n="75" d="100"/>
          <a:sy n="75" d="100"/>
        </p:scale>
        <p:origin x="-138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8EBA3-3980-498A-AA80-2C44029B7C34}" type="datetimeFigureOut">
              <a:rPr lang="ru-RU"/>
              <a:pPr>
                <a:defRPr/>
              </a:pPr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A2D88-B7D1-4ED1-838C-21948494D4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79F05-78A6-4F18-B2E0-1B35A7A165B0}" type="datetimeFigureOut">
              <a:rPr lang="ru-RU"/>
              <a:pPr>
                <a:defRPr/>
              </a:pPr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0ECF0-F468-43E3-B143-5A3E521EED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FDB17-4B48-4FFB-9ADD-999F430D255E}" type="datetimeFigureOut">
              <a:rPr lang="ru-RU"/>
              <a:pPr>
                <a:defRPr/>
              </a:pPr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E07DBF-AACB-40EA-82A5-DA0D7B7A5A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6BC557-9A2F-4926-B4C5-CD9D04CE0780}" type="datetimeFigureOut">
              <a:rPr lang="ru-RU"/>
              <a:pPr>
                <a:defRPr/>
              </a:pPr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76D367-69D4-4F6A-8F7B-0A45FD87D3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BEC539-1BDF-454A-AE8B-7F0B7A2B53E3}" type="datetimeFigureOut">
              <a:rPr lang="ru-RU"/>
              <a:pPr>
                <a:defRPr/>
              </a:pPr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698C17-FE58-406B-94E3-3413D1D58F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B48297-43A7-4490-A571-B78E43005A5C}" type="datetimeFigureOut">
              <a:rPr lang="ru-RU"/>
              <a:pPr>
                <a:defRPr/>
              </a:pPr>
              <a:t>12.01.2015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185F2B-D68C-47D1-B755-255947383D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5E2FE8-189D-4136-95E8-8F0204AC93A8}" type="datetimeFigureOut">
              <a:rPr lang="ru-RU"/>
              <a:pPr>
                <a:defRPr/>
              </a:pPr>
              <a:t>12.01.2015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5F881-FF90-4649-878A-E134261376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A2FC4A-63E4-4B6A-8044-11DC636AEAB5}" type="datetimeFigureOut">
              <a:rPr lang="ru-RU"/>
              <a:pPr>
                <a:defRPr/>
              </a:pPr>
              <a:t>12.01.2015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0B8961-EEED-48F4-B2DF-574DC26002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60B7C-C63F-462D-AF70-CBBDAFEEF48F}" type="datetimeFigureOut">
              <a:rPr lang="ru-RU"/>
              <a:pPr>
                <a:defRPr/>
              </a:pPr>
              <a:t>12.01.2015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BF430-93BF-4170-8782-710D71CEFF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D992F4-A2AF-41F9-9F95-F671A35C7859}" type="datetimeFigureOut">
              <a:rPr lang="ru-RU"/>
              <a:pPr>
                <a:defRPr/>
              </a:pPr>
              <a:t>12.01.2015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9CDED3-46E3-4868-9AE0-7B4BEDA36B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B8DBD-1CAF-48A9-95E0-D7906B163883}" type="datetimeFigureOut">
              <a:rPr lang="ru-RU"/>
              <a:pPr>
                <a:defRPr/>
              </a:pPr>
              <a:t>12.01.2015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6E3D1-16D6-4A92-A542-AC5AB44BB8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C218233-11F8-426E-A468-51C2B8C6ACE7}" type="datetimeFigureOut">
              <a:rPr lang="ru-RU"/>
              <a:pPr>
                <a:defRPr/>
              </a:pPr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926726E-A90E-4BC3-B20B-26954476C5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5000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51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1095" b="11095"/>
          <a:stretch>
            <a:fillRect/>
          </a:stretch>
        </p:blipFill>
        <p:spPr>
          <a:xfrm>
            <a:off x="0" y="-243408"/>
            <a:ext cx="9144000" cy="5949950"/>
          </a:xfrm>
        </p:spPr>
      </p:pic>
      <p:sp>
        <p:nvSpPr>
          <p:cNvPr id="2052" name="Текст 6"/>
          <p:cNvSpPr>
            <a:spLocks noGrp="1"/>
          </p:cNvSpPr>
          <p:nvPr>
            <p:ph type="body" sz="half" idx="2"/>
          </p:nvPr>
        </p:nvSpPr>
        <p:spPr>
          <a:xfrm>
            <a:off x="0" y="4797152"/>
            <a:ext cx="9144000" cy="1152128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/>
          <a:lstStyle/>
          <a:p>
            <a:pPr algn="ctr" eaLnBrk="1" hangingPunct="1"/>
            <a:r>
              <a:rPr lang="ru-RU" sz="3200" dirty="0" smtClean="0">
                <a:solidFill>
                  <a:srgbClr val="FF0000"/>
                </a:solidFill>
                <a:uFill>
                  <a:solidFill>
                    <a:schemeClr val="tx1"/>
                  </a:solidFill>
                </a:uFill>
                <a:latin typeface="Arial" pitchFamily="34" charset="0"/>
                <a:cs typeface="Arial" pitchFamily="34" charset="0"/>
              </a:rPr>
              <a:t>Исследовательский проект</a:t>
            </a:r>
            <a:r>
              <a:rPr lang="ru-RU" sz="3600" dirty="0" smtClean="0">
                <a:solidFill>
                  <a:srgbClr val="FF0000"/>
                </a:solidFill>
                <a:uFill>
                  <a:solidFill>
                    <a:schemeClr val="tx1"/>
                  </a:solidFill>
                </a:uFill>
                <a:latin typeface="Arial" pitchFamily="34" charset="0"/>
                <a:cs typeface="Arial" pitchFamily="34" charset="0"/>
              </a:rPr>
              <a:t>: </a:t>
            </a:r>
          </a:p>
          <a:p>
            <a:pPr algn="ctr" eaLnBrk="1" hangingPunct="1"/>
            <a:r>
              <a:rPr lang="ru-RU" sz="3600" dirty="0" smtClean="0">
                <a:solidFill>
                  <a:srgbClr val="FF0000"/>
                </a:solidFill>
                <a:uFill>
                  <a:solidFill>
                    <a:schemeClr val="tx1"/>
                  </a:solidFill>
                </a:uFill>
                <a:latin typeface="Arial" pitchFamily="34" charset="0"/>
                <a:cs typeface="Arial" pitchFamily="34" charset="0"/>
              </a:rPr>
              <a:t>Ёж – полезный зверек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5949280"/>
            <a:ext cx="9144000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Выполнил ученик 1 «А» класса </a:t>
            </a:r>
            <a:r>
              <a:rPr lang="ru-RU" sz="2800" dirty="0" err="1" smtClean="0"/>
              <a:t>Бабаков</a:t>
            </a:r>
            <a:r>
              <a:rPr lang="en-US" sz="2800" dirty="0" smtClean="0"/>
              <a:t> </a:t>
            </a:r>
            <a:r>
              <a:rPr lang="ru-RU" sz="2800" dirty="0" smtClean="0"/>
              <a:t>Кирилл</a:t>
            </a:r>
          </a:p>
          <a:p>
            <a:r>
              <a:rPr lang="ru-RU" sz="2800" dirty="0" smtClean="0"/>
              <a:t>Руководитель: Дробина Ирина Дмитриевна  </a:t>
            </a:r>
            <a:endParaRPr lang="ru-RU" sz="28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1412875"/>
            <a:ext cx="4038600" cy="5111750"/>
          </a:xfrm>
        </p:spPr>
      </p:pic>
      <p:pic>
        <p:nvPicPr>
          <p:cNvPr id="8195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3438" y="1412875"/>
            <a:ext cx="4038600" cy="489585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850" y="188913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Жуками и их личинками, дождевыми червями, комарами, </a:t>
            </a:r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>у</a:t>
            </a:r>
            <a:r>
              <a:rPr lang="ru-RU" dirty="0" smtClean="0"/>
              <a:t>литками и уховертками, может поймать мышку или гадюку.</a:t>
            </a:r>
            <a:endParaRPr lang="ru-RU" dirty="0"/>
          </a:p>
        </p:txBody>
      </p:sp>
      <p:pic>
        <p:nvPicPr>
          <p:cNvPr id="9219" name="Объект 7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1484313"/>
            <a:ext cx="4248150" cy="5184775"/>
          </a:xfrm>
        </p:spPr>
      </p:pic>
      <p:pic>
        <p:nvPicPr>
          <p:cNvPr id="9220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0" y="1484313"/>
            <a:ext cx="4392613" cy="5184775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Весной у мамы ежихи появляются ежата, их может быть от 1 до 9.</a:t>
            </a:r>
            <a:endParaRPr lang="ru-RU" dirty="0"/>
          </a:p>
        </p:txBody>
      </p:sp>
      <p:pic>
        <p:nvPicPr>
          <p:cNvPr id="10243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1484313"/>
            <a:ext cx="4244975" cy="4968875"/>
          </a:xfrm>
        </p:spPr>
      </p:pic>
      <p:pic>
        <p:nvPicPr>
          <p:cNvPr id="10244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3438" y="1484313"/>
            <a:ext cx="4195762" cy="4968875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Рождаются они слепые, голые, с ярко красной кожей.</a:t>
            </a:r>
            <a:endParaRPr lang="ru-RU" dirty="0"/>
          </a:p>
        </p:txBody>
      </p:sp>
      <p:pic>
        <p:nvPicPr>
          <p:cNvPr id="11267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7950" y="1412875"/>
            <a:ext cx="4316413" cy="4968875"/>
          </a:xfrm>
        </p:spPr>
      </p:pic>
      <p:pic>
        <p:nvPicPr>
          <p:cNvPr id="1126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00563" y="1484313"/>
            <a:ext cx="4464050" cy="4875212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Мама кормит их молоком.</a:t>
            </a:r>
          </a:p>
        </p:txBody>
      </p:sp>
      <p:pic>
        <p:nvPicPr>
          <p:cNvPr id="12291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1412875"/>
            <a:ext cx="4316412" cy="5111750"/>
          </a:xfrm>
        </p:spPr>
      </p:pic>
      <p:pic>
        <p:nvPicPr>
          <p:cNvPr id="12292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3438" y="1412875"/>
            <a:ext cx="4321175" cy="5189538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На ежей охотятся лисы, барсуки</a:t>
            </a:r>
          </a:p>
        </p:txBody>
      </p:sp>
      <p:pic>
        <p:nvPicPr>
          <p:cNvPr id="1331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1412875"/>
            <a:ext cx="4470400" cy="5184775"/>
          </a:xfrm>
        </p:spPr>
      </p:pic>
      <p:pic>
        <p:nvPicPr>
          <p:cNvPr id="1331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3438" y="1412875"/>
            <a:ext cx="4321175" cy="5111750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333375"/>
            <a:ext cx="4752975" cy="6264275"/>
          </a:xfrm>
        </p:spPr>
      </p:pic>
      <p:sp>
        <p:nvSpPr>
          <p:cNvPr id="14339" name="Объект 3"/>
          <p:cNvSpPr>
            <a:spLocks noGrp="1"/>
          </p:cNvSpPr>
          <p:nvPr>
            <p:ph sz="half" idx="2"/>
          </p:nvPr>
        </p:nvSpPr>
        <p:spPr>
          <a:xfrm>
            <a:off x="5508625" y="2133600"/>
            <a:ext cx="3322638" cy="2808288"/>
          </a:xfrm>
        </p:spPr>
        <p:txBody>
          <a:bodyPr/>
          <a:lstStyle/>
          <a:p>
            <a:pPr eaLnBrk="1" hangingPunct="1"/>
            <a:r>
              <a:rPr lang="ru-RU" smtClean="0"/>
              <a:t>Собаки.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333375"/>
            <a:ext cx="4968875" cy="6264275"/>
          </a:xfrm>
        </p:spPr>
      </p:pic>
      <p:sp>
        <p:nvSpPr>
          <p:cNvPr id="15363" name="Объект 3"/>
          <p:cNvSpPr>
            <a:spLocks noGrp="1"/>
          </p:cNvSpPr>
          <p:nvPr>
            <p:ph sz="half" idx="2"/>
          </p:nvPr>
        </p:nvSpPr>
        <p:spPr>
          <a:xfrm>
            <a:off x="5364163" y="2492375"/>
            <a:ext cx="3322637" cy="2449513"/>
          </a:xfrm>
        </p:spPr>
        <p:txBody>
          <a:bodyPr/>
          <a:lstStyle/>
          <a:p>
            <a:pPr eaLnBrk="1" hangingPunct="1"/>
            <a:r>
              <a:rPr lang="ru-RU" smtClean="0"/>
              <a:t>Ёжики очень хорошо плавают.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333375"/>
            <a:ext cx="4897437" cy="6264275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48263" y="1600200"/>
            <a:ext cx="3538537" cy="45259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Защищаясь они издают разнообразные фыркающие,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чихающие звуки,   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ворчат и клацают 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  зубами.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29600" cy="151288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>Е</a:t>
            </a:r>
            <a:r>
              <a:rPr lang="ru-RU" dirty="0" smtClean="0"/>
              <a:t>жи очень хорошо слышат, чувствуют запахи, а зрение у них слабое</a:t>
            </a:r>
            <a:endParaRPr lang="ru-RU" dirty="0"/>
          </a:p>
        </p:txBody>
      </p:sp>
      <p:pic>
        <p:nvPicPr>
          <p:cNvPr id="17411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1739900"/>
            <a:ext cx="4824412" cy="4857750"/>
          </a:xfrm>
        </p:spPr>
      </p:pic>
      <p:pic>
        <p:nvPicPr>
          <p:cNvPr id="17412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219700" y="1765300"/>
            <a:ext cx="3673475" cy="4759325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4221088"/>
            <a:ext cx="5472608" cy="576064"/>
          </a:xfrm>
        </p:spPr>
        <p:txBody>
          <a:bodyPr/>
          <a:lstStyle/>
          <a:p>
            <a:pPr>
              <a:spcBef>
                <a:spcPct val="50000"/>
              </a:spcBef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Задачи</a:t>
            </a:r>
            <a:r>
              <a:rPr lang="ru-RU" dirty="0" smtClean="0">
                <a:latin typeface="Times New Roman" pitchFamily="18" charset="0"/>
              </a:rPr>
              <a:t>:</a:t>
            </a:r>
            <a:br>
              <a:rPr lang="ru-RU" dirty="0" smtClean="0">
                <a:latin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63688" y="4725144"/>
            <a:ext cx="5486400" cy="1800200"/>
          </a:xfrm>
        </p:spPr>
        <p:txBody>
          <a:bodyPr/>
          <a:lstStyle/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ru-RU" sz="2000" b="1" dirty="0" smtClean="0">
                <a:latin typeface="Times New Roman" pitchFamily="18" charset="0"/>
              </a:rPr>
              <a:t> изучить литературу  о жизни ежей</a:t>
            </a:r>
          </a:p>
          <a:p>
            <a:pPr>
              <a:spcBef>
                <a:spcPct val="50000"/>
              </a:spcBef>
              <a:buClr>
                <a:srgbClr val="008000"/>
              </a:buClr>
              <a:buFontTx/>
              <a:buChar char="•"/>
            </a:pPr>
            <a:r>
              <a:rPr lang="ru-RU" sz="2000" b="1" dirty="0" smtClean="0">
                <a:latin typeface="Times New Roman" pitchFamily="18" charset="0"/>
              </a:rPr>
              <a:t> доказать важность разнообразия животного мира</a:t>
            </a:r>
          </a:p>
          <a:p>
            <a:pPr>
              <a:spcBef>
                <a:spcPct val="50000"/>
              </a:spcBef>
              <a:buClr>
                <a:srgbClr val="008000"/>
              </a:buClr>
              <a:buFontTx/>
              <a:buChar char="•"/>
            </a:pPr>
            <a:r>
              <a:rPr lang="ru-RU" sz="2000" b="1" dirty="0" smtClean="0">
                <a:latin typeface="Times New Roman" pitchFamily="18" charset="0"/>
              </a:rPr>
              <a:t> узнать какую пользу приносят ежи</a:t>
            </a:r>
          </a:p>
          <a:p>
            <a:endParaRPr lang="ru-RU" dirty="0"/>
          </a:p>
        </p:txBody>
      </p:sp>
      <p:sp>
        <p:nvSpPr>
          <p:cNvPr id="21506" name="AutoShape 2" descr="data:image/jpeg;base64,/9j/4AAQSkZJRgABAQAAAQABAAD/2wCEAAkGBwgHBgkIBwgKCgkLDRYPDQwMDRsUFRAWIB0iIiAdHx8kKDQsJCYxJx8fLT0tMTU3Ojo6Iys/RD84QzQ5OjcBCgoKDQwNGg8PGjclHyU3Nzc3Nzc3Nzc3Nzc3Nzc3Nzc3Nzc3Nzc3Nzc3Nzc3Nzc3Nzc3Nzc3Nzc3Nzc3Nzc3N//AABEIAHwAvAMBIgACEQEDEQH/xAAcAAABBQEBAQAAAAAAAAAAAAAAAwQFBgcBAgj/xAA5EAACAQMDAgQEBAUDBAMAAAABAgMABBEFEiExQQYTUWEicYGRFDJCoSOxwdHwFVJiJYLh8QczNP/EABgBAAMBAQAAAAAAAAAAAAAAAAABAgME/8QAHxEBAQACAgMBAQEAAAAAAAAAAAECEQMhEjFBE1Ey/9oADAMBAAIRAxEAPwDcaKKKAKKKKAKKKKAKKKKAKKKKAKKKQluURHO5crxgnHNAL0VErr9k5QRzRsxlEbLu5Gc8/t/OnU+pW0LojyLvdlAUHJGeAflyPvU+UPVPKKRe4jQkM44GSPv/AGNcS6jeeWFTlogpfHbOcfyp7haL0VwHiu0wKKKKAKKKKAKKKKAKKKKAKKKKAKK8lqSluY4yQWAYAnHsKAXrmahr3xBBbxM6AOQAQM9fX9qrmreM3UOLZdoEio0hOdgYblP1wfnnHpUXkxi5x5Vcr7ULezhMs0igAdz1qGm8W6ettDLv/wDsfyyM8qcH+orOdbuJ9SW5ktL91M86ExFxgDOSfoAahNQtZDatEZAjMqiFj+n/AJfUn9/asbzW+m04ZPa7TePJ4FSGTDOevB5AJGc54zjn69Mc1+XxHqE8KiG42znI5bd+nPPrjLGq48aXlm8REzSvI7SMqgYIywUsenXn2rxp4ke1gMhSKeNS0SjgHIPJz/xxz/yrO3L+tJMZ8TMupS3BSOKb4Ym3SSk43scFzn1yd31ppZa/czOwlvDOixshfJwQOcZPbOPvUPBEvkQ/h7jIjdxKBwMsfhHPt/SvEDxSXE7RyeaqrsUsuEQ4AzjjgYABPzo0NrKniPUVuYrgXmeDCZmOQIlH6VHUkE81JaT4ouYXv79Jklhu0CmPzMMDjauB8yfoKrcCyxG3DYkDEsclcKoHp+kHAx9KYXnlwSNdfhJo4RJ8X8TaJGz1AB4Aqpe02Rr8ni+4/wBRVwAbQHAIUjcO571abPXLOcpF56G4YgeUGBZSexAzg+2c1hAnQ21vHA7eYGYlfMAQDvnjPH+Yqe0LWRDftdsYozEBtIGBk4HqecZp48lhZccvptwYHpXaqPhrX420+OSbcVlc/wAYsNufTBOcdhxVqilDgHBXIyAwwftXRjluOfLGwpRRRVJFFFFAFFFFABppfXcVrEXkYcDoaS1TUFsrdmO0HoC+QufTPQfWs41/xXayySQXEjxjPly5Xa8Y6c59Pseec1nnnpeOG0zqfjXyrfZaMjTscxsVJDYYcfPr9OahL/XrmWNRbX5dpVQbHGTJ5nRcY4yMH6j0qn27C8kuXN4iWkzM5Qja0bHcFkVh6sckdwOegzG3qSvrEN3YSyXUiSRNGxPLHsrDscH5dTWNtvuuiST4sd3ftc6dG1qWBiyGEmSZWHwoRjvkY/7vlSVxcxaVHHLFfvc3CGIyGQFUZssMg9OABg+1QKTapEIHEKjEisETAaUfEQc9s7uvsD6VYI7eTVbOC3uCyEoBcgKAjBXyAvtwR8vvU9H2jYJntpdNuAUSBYghZQ38STLFgueXPKjPQbaePrFgs0Avbd0kQKSxfO4YxhPctjkZ6GltV0xLmSJJLYzui7PxEz52Akbjj16/LsATml2sLWS8E0YAlVNiupIOcYLZ65xwB27etHQmzS9try8PlwReXCS4kklXLPkflC46cYzjocnNeNPsproiWSbHrtKkkdCevA7dvnxTq7tjM3Ew2wRlJRznYeoHHGe5yT8qRuooWVJLeGeWIoPOETbI4wowuW6/1560vGntD3lvOsk1u1obgeYT8DjCk/7sHBOegpB0z5dq8m0k7tzcKDnGNo9On0xxzU5DpbzJJJbPGkrjdst41Pw9OCSB09fTvUddNZyK8kKXA5AfaQ/5R03Ln9s96Ngyt2uXupEjkSSFPiULlnVB3AIH705ka0heO9vhG0MYHk2DsMsegLc5Prjj6d/Nk0lv5Au2KLKPhDhDz2JB5xnOB09BSiW2lRwzCUR/iTyJmYxOCepyWP709zY+OPJb2gtSlt5Rc4YRxjJBOSSQOpxgD+1TF1G+7zLO2mikaIbklUBd2Qc7upwMDryecd6r2lot5KgieJ4oF2pAB5hhf1AG3JPqCc9+KXubPXbm5WFjMLZFD7J4xHx2yqnP8z7UaLfSw6Bfakgkie4eJ9peKRlIVcH83JB2jt2JI61oug6sIJQL26ae4uAAiljiMfbGD1z8qyS0kjGy2vIYoLffuaWSUuZscg5qX0zUpd38SYSvHmRTbwIqqM9d7gE+nWnLcbsspMo3KN1dcqQR7V7qq+Db6S5thHK4wOUXPQdu3PzJq0g/WunHLym3NlNXTtFFFUlw1WLvxnZx3T29lbT3jJnc8RUIMcdSf6VZnAZSDnnjispfQzpU1zDcqC4kYqSvDJ+lhz881OVsVjJfaY1bxHHqmmTwT2csTN+Uhwy59OmR9Ky67tbu4uMXoQxp+bJyCoHTPB7d/vV0eaIlYVPxtyQM81H3kSsT5iD0w3euXPOyuvDCaU+OwjjtlVl8tyGZVZicNjofbcBSzl7k28lsj28qxhVZTwzIuN2fqn71IzWi8tgBfi4HoTn79Kf2MIjLDPAB69CPl9qjzaeBxp9nI3kNPtklRV3OBwCABx9ABT6NlhD5cKuMkn06dPnStku+HKluFGfn7U5NmrpukQkKQAQMf52qZRcUU1rNeSb43IiJwoJ/NS6WVhanymuC8o5KxqTj2NTXkK4xFuVyMDJwo/aqjeTyWF3LH5m5yeTkcj510Y60xu70ctapLHOAZFjKlipYndgdCBx2qKgvJbe7SONSVlA2NHjBT09KkdOlluFDCNmOcdRyPen8WnC2tUGxZDBkx713H3GadyLRO7ln1FgsEyrHEwUiNo+T7gkE8Uy1RXaEWqrGsi5U3F4r7Y8enQfXp7Hg0nFcyXsU9o0MNvDGmXByTH/yK8EL6nNR+jvdaaTIosoWcmMSrJKEdeu5eGBHu1RobKqr3UYtvPj82JjuEZCIcHOTkEjPuR1ptcW8k11NHNDaIkWDLNCSx45xkY49zj50+vrdpNMluhqEj2b/ABTobUs7Dt0HxD3YCmjizjkhjt0tYg67k8oMJBnuUEWMf92PSlpW4VE1rLGoa8RSVDWxkXA91yvBP3pOK2l0+EMXknEhwZZiWAJ/SAxDc46dD3NPt1r5zIYVhaIcXa3SKg+RAyO/GBTi8id0s7hC7tuVWuY5HYOpzg53fEue+0jJ6ikZt+FW7gjklt5Y2UYjkmTkA4JyDycHt27VHxRQw3u5LjzZy21lmLshIGDsK8/ccVIXMsj3rTXe9GUbURgu6THU7TgY/f59aa3zWTWcl7bKqSJhAXfay5I59uT0Jx2ogqe0bWv9PmY3gtBInwgvGWEZA45OXJ56VqPh/UF1GwjnQMFP+/AJ98en2rGdESHT9LmuLd3klznzPLBBB67to6c/prVvBt211Zrm+juQigYhiKovA4yRyft8q14r3ply49bWSiiiuhzimGq6ZBqMRWUYYKQjjquaf0UBkN1p8ljrRjlVlKHG4dGGf3rt/bKfijUAk888fetI1+zS6szuALDocVnt2Fjk8mQ8/wAwO4rj5cO3ZxZ7iFuIgmFGMZGcc/51pxBb+cpVWO8gg45HX/1SF3FOZiUySPX+9P7EmNQCFbjIOOp/wVjI6LTq0higTCHODyT/AOfan8MaSKVd3J7YfGKhL3VILW2klmbGzkjPp1qO8NeMX1S5EH4IxRl9iOUxlsZx7HFXjx5XtnlySdLWIBFKMyOUHUMOQag9d0tZdQRjJO8TD4RvJx8s9vrVsdvxFuuAQBg7xz/Mc1HSB0kiDIrOpwjE8N9e1VL43SffcN7Ky8hoo4U5I4OPy/t1qZEDR2bHafhHJQc/yp5HEHKPsxgdzzSOoSbLfC/mJ5U9qLdlFD8QLJdX9qYopmnRs293BiTDf7XGcYPzqGtr3Ubq4bS7iPS/LlyBYrabcSd8qgzg/wC4bselSeuQKJppLiRoAyEI0cjAMe2SpwefbjPeoXT0tp0aQlHRgsc0l1uyzEcK+egyOHBGMjPvUvScoewMIXXSbqBdMu1lHkNDbR7X+TkDPPcYPqKltVkja3WLXUDzRkeVMh3bx/vRWIHHcc8jvUHqN0qaZAthpt/DFbzYyz7l3qeVdMnpg4ZSp4+lSviaOPV10m5t9Qjtp2UMiWzKRIOhZSQuCDweeh5HenqVIuxrdtDCxs5bxHIIlcOnkAcEOA2AfpiuT6DDHefjIri4V3CZXIG3pxuZfX2JpzHfSC2/CtczW02wxSR3wVlOOcggMNw54z0B61zTLiSRZyIbN5QoUTwr5sc6ddoOcqeM7WHyNLo+zW5jg1bUTb3gJuICGQyRo3GODkrhgexwPoaS1LTY9VtFghu7hLuHIG0BRJzz8JP+cU/1KC6eK2vMB7dd2wwAu6g9MnGSOfQ9frXLiC8/BQXGm/xHU7JHuAY2IHfAK5b1GBkfKlFGGkx2Utj5MNwZbu3cKfMiYI2OdvBGG+9aZ4Jt7iIsLlEDKOGjyFI+WAO45HpVDm0nUJrU3UdpapfE7XZEXDnPBwfT0/8AVWbwXdymVEll8252hWUbQA3cADjp3/rxVY+0ZdxoworinI5GK7XU5hXK7Xkn2oBrqJxaSnb+k96xzWZ2n8Q2MiRsFVWiYZ9ec/cVrOuyEabMqlixXAVBzmsza2SWRZjkYySSuNuKw5P9N+L0Ggl81lQZwRjHoakrOwDpvnBKKOfi4/zioey1aB8tHIm7dxzkkCpm3eS5Tcw+Evg5OAeO/tUTGNt2q94g05HikjkU7ZQBx2NQPh/w1LYakl1JOJRGfgAUJt6459smr5dMZD5cqjB7p2HzNLWOlNs3orMGHXFVcrPReMvdOLCSTyioU4Tt2Nepf4rCNo1f0IBHHv615WGO0BI+EjjnNK2kbyyLjkZ4rnyttaYzUP7UkDY6nPApvqUjeeVG1kUYAqWuYgsanBBwM1CzmNbrPI3dSPt0q7OmcqOudOjuo3F1bW0qsMEOvB+YplJoVrK4BtI0jwMwh2VSwxg4Bxngex71bLWKOTAdOccHrkUq2nJkOvUdsUeN+H5z6qY0oRMgt7UsrYVs/pwAMg5OeAB8gOoGKjtP8NSWMd6rLBdLNJvSJhgRnnONwZTweh9xkVoUdipbdyG9aciwiBOFAz1wOtOTJNuLM9U066tUhvrbdaKwGbUxFlZx0OVLbGx3yO3PFKWsZmgRt8VpcCTcIwgEjE/mRxgDJIyGwM4960aaxiYfkHsccionUrJ2Q7VikOMN5nf64NOy/Slnxnc0MsUz3DXeJNpBtnQBriP2Y8CQZ7YzmvFrdBpn8lopUYAiG5WSIuxGMjIOOpHcAj34nNa0qXyIoooU3o5lIVUIY9uT756j601ktb+SSJJriEW0hJUvEomiJHQtuwfTPGffsuj1XZGa1BuZ7jZd7diJ5I37j+UIff36/TizeEpJZJ0/ElIrrjzY5ocEj279cd/7VWvI1GNJUu7qI25T4WcKW9CG5PPTHXpU/wCFCwu4ru7EbugEcd0ImB2EZ2t3PscYPfBpz2WXpoy12vK9K9V1uVw14I55/nSlcIoBtON0ZRF/N1J71nH/AMgeHNUGmf8ATY5JRJJiZYclgnsPTNaft5yaHQOuCAR71OWO1Y5eL5w0XR78anEIrR44wOQVI71q1pa+Vp6xOwWThm9RViutDWVg0MxiPf4c5+9Rs/hvUB/+XUFU+hQAftUeFbzlxN1sbJmw6mQH0Xj5U/jtY1G2KBAnThcUzTRPEiMCNVhwD08kUsdJ8QFcf6jHnv8AB70eCbySnR0eGdMjCqe1eZLez0iIzXU8cSL1ZsDNMToviU8DVo14xkR0wu/A+p3xDX+ryXBUHaH6Anvjp/5qbx/dF+l/prrfilJz/wBNDSgfrxwOO/8Aneq9Lr9wXEjRkAfqxnGR/firtb+ErmLy42mRoI1H8MYHmMO7euTXb/wpdalbbLmSGOQ/DuiUYVfYUvHJcuGvapWviG980FExFkEcdP8AMHmp7TPErm5aK7KeWFBD4wQfQ/vU1J4VhkiijSGGFIwAEQdAOlIr4Gs3l3zzPjGNqcZFOY5JuWOjEeLYonVXUFscgd/l/n86nrLV7a62eXLG2/8ALzzn0+dNk8C6KMboWfAxy3anieFdJQYW3I6dGPUdD8/ermNR5Q+OHUEEEHpio+9tw6tnqRzzT+PSreNcBpT65kJzSh0+2PWPJznOeQaLhspnpUDZuSSm0AfpY5U/2rxNp8ErB/MRsZ+EnHPceh+1XFtOtXbc0KM2MbiMnHpnrXqOwtY+EgjAP/EVP4r/AGqp2mlQzHaYy0ZHP5WH7DH3qe0/TI7byxHH5YRcAKuB9e1SiRRoMKoH0r1inOKRF5LQOOK7RRWqBRRRQBRRRQBRRRQBRRRQBRRRQBXK7RQBRRRQBRRRQBRRRQBRRRQBRRRQBRRRQH//2Q=="/>
          <p:cNvSpPr>
            <a:spLocks noChangeAspect="1" noChangeArrowheads="1"/>
          </p:cNvSpPr>
          <p:nvPr/>
        </p:nvSpPr>
        <p:spPr bwMode="auto">
          <a:xfrm>
            <a:off x="155575" y="-563563"/>
            <a:ext cx="1790700" cy="11811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58" name="Picture 2" descr="http://pochemuha.ru/wp-content/uploads/2010/06/eg-3-300x214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2444" r="2444"/>
          <a:stretch>
            <a:fillRect/>
          </a:stretch>
        </p:blipFill>
        <p:spPr bwMode="auto">
          <a:xfrm>
            <a:off x="1979712" y="188640"/>
            <a:ext cx="4896544" cy="36004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Содержимое 3"/>
          <p:cNvSpPr>
            <a:spLocks noGrp="1"/>
          </p:cNvSpPr>
          <p:nvPr>
            <p:ph sz="half" idx="2"/>
          </p:nvPr>
        </p:nvSpPr>
        <p:spPr>
          <a:xfrm>
            <a:off x="0" y="3717032"/>
            <a:ext cx="9144000" cy="2592288"/>
          </a:xfrm>
        </p:spPr>
        <p:txBody>
          <a:bodyPr/>
          <a:lstStyle/>
          <a:p>
            <a:pPr algn="ctr" eaLnBrk="1" hangingPunct="1">
              <a:buNone/>
            </a:pPr>
            <a:r>
              <a:rPr lang="ru-RU" b="1" dirty="0" smtClean="0">
                <a:cs typeface="Aharoni" pitchFamily="2" charset="-79"/>
              </a:rPr>
              <a:t>Ежи приносят людям пользу, уничтожая мышей, вредных насекомых. Люди ценят это и на дачах часто прикармливают ежей. Им оставляют на ночь косточки, мясо, кашу и молоко, и ежи исправно приходят ночью съесть оставленную им пищу. Ежи легко привыкают к неволе, только зачем же их забирать из леса?</a:t>
            </a:r>
            <a:endParaRPr lang="en-US" b="1" dirty="0" smtClean="0"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18437" name="Picture 5" descr="C:\Users\Антон\Desktop\ежик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0"/>
            <a:ext cx="3960440" cy="3721618"/>
          </a:xfrm>
          <a:prstGeom prst="rect">
            <a:avLst/>
          </a:prstGeom>
          <a:noFill/>
        </p:spPr>
      </p:pic>
      <p:pic>
        <p:nvPicPr>
          <p:cNvPr id="18438" name="Picture 6" descr="C:\Users\Антон\Desktop\ежик 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0"/>
            <a:ext cx="3816424" cy="371703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Мы можем сделать вывод,</a:t>
            </a:r>
            <a:r>
              <a:rPr lang="en-US" sz="2800" dirty="0" smtClean="0"/>
              <a:t> </a:t>
            </a:r>
            <a:r>
              <a:rPr lang="ru-RU" sz="2800" dirty="0" smtClean="0"/>
              <a:t>что ёжики действительно очень полезные зверьки, санитары леса</a:t>
            </a:r>
            <a:r>
              <a:rPr lang="en-US" sz="2800" dirty="0" smtClean="0"/>
              <a:t>!</a:t>
            </a:r>
            <a:r>
              <a:rPr lang="ru-RU" sz="2800" dirty="0" smtClean="0"/>
              <a:t>  </a:t>
            </a:r>
            <a:endParaRPr lang="ru-RU" sz="2800" dirty="0"/>
          </a:p>
        </p:txBody>
      </p:sp>
      <p:pic>
        <p:nvPicPr>
          <p:cNvPr id="1026" name="Picture 2" descr="C:\Users\Антон\Desktop\ежик 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556792"/>
            <a:ext cx="4248472" cy="4536504"/>
          </a:xfrm>
          <a:prstGeom prst="rect">
            <a:avLst/>
          </a:prstGeom>
          <a:noFill/>
        </p:spPr>
      </p:pic>
      <p:pic>
        <p:nvPicPr>
          <p:cNvPr id="1027" name="Picture 3" descr="C:\Users\Антон\Desktop\ежик 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556792"/>
            <a:ext cx="3888432" cy="453650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/>
          <a:lstStyle/>
          <a:p>
            <a:r>
              <a:rPr lang="ru-RU" sz="3200" dirty="0" smtClean="0"/>
              <a:t>Вот иголки и булавки</a:t>
            </a:r>
            <a:br>
              <a:rPr lang="ru-RU" sz="3200" dirty="0" smtClean="0"/>
            </a:br>
            <a:r>
              <a:rPr lang="ru-RU" sz="3200" dirty="0" smtClean="0"/>
              <a:t>Выползают из-под лавки.</a:t>
            </a:r>
            <a:br>
              <a:rPr lang="ru-RU" sz="3200" dirty="0" smtClean="0"/>
            </a:br>
            <a:r>
              <a:rPr lang="ru-RU" sz="3200" dirty="0" smtClean="0"/>
              <a:t>На меня они глядят,</a:t>
            </a:r>
            <a:br>
              <a:rPr lang="ru-RU" sz="3200" dirty="0" smtClean="0"/>
            </a:br>
            <a:r>
              <a:rPr lang="ru-RU" sz="3200" dirty="0" smtClean="0"/>
              <a:t>Молока они хотят.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4818" name="Picture 2" descr="http://cs616416.vk.me/v616416916/1c8d/ewcpfcR7T8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636912"/>
            <a:ext cx="5610225" cy="37433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Используемая литература: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Энциклопедия </a:t>
            </a:r>
            <a:r>
              <a:rPr lang="en-US" dirty="0" smtClean="0"/>
              <a:t>“</a:t>
            </a:r>
            <a:r>
              <a:rPr lang="ru-RU" dirty="0" err="1" smtClean="0"/>
              <a:t>Аванта</a:t>
            </a:r>
            <a:r>
              <a:rPr lang="ru-RU" dirty="0" smtClean="0"/>
              <a:t> +</a:t>
            </a:r>
            <a:r>
              <a:rPr lang="en-US" dirty="0" smtClean="0"/>
              <a:t>”</a:t>
            </a:r>
          </a:p>
          <a:p>
            <a:r>
              <a:rPr lang="ru-RU" smtClean="0"/>
              <a:t>Ресурс </a:t>
            </a:r>
            <a:r>
              <a:rPr lang="ru-RU" smtClean="0"/>
              <a:t>интернета</a:t>
            </a:r>
            <a:endParaRPr lang="ru-RU" dirty="0" smtClean="0"/>
          </a:p>
        </p:txBody>
      </p:sp>
    </p:spTree>
    <p:extLst>
      <p:ext uri="{BB962C8B-B14F-4D97-AF65-F5344CB8AC3E}">
        <p14:creationId xmlns="" xmlns:p14="http://schemas.microsoft.com/office/powerpoint/2010/main" val="466816624"/>
      </p:ext>
    </p:extLst>
  </p:cSld>
  <p:clrMapOvr>
    <a:masterClrMapping/>
  </p:clrMapOvr>
  <p:transition spd="slow" advClick="0" advTm="500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Цель моего исследования: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Изучить жизнь ежей</a:t>
            </a:r>
            <a:endParaRPr lang="ru-RU" dirty="0"/>
          </a:p>
        </p:txBody>
      </p:sp>
      <p:pic>
        <p:nvPicPr>
          <p:cNvPr id="33794" name="Picture 2" descr="http://pochemuha.ru/wp-content/uploads/2010/06/eg-300x2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700808"/>
            <a:ext cx="6048672" cy="453650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Гипотеза: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Предположим, что Ёжики - санитары леса.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Антон\Desktop\ежик 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3" y="188640"/>
            <a:ext cx="3960441" cy="4608512"/>
          </a:xfrm>
          <a:prstGeom prst="rect">
            <a:avLst/>
          </a:prstGeom>
          <a:noFill/>
        </p:spPr>
      </p:pic>
      <p:pic>
        <p:nvPicPr>
          <p:cNvPr id="1027" name="Picture 3" descr="C:\Users\Антон\Desktop\ежик 7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5231" r="5231"/>
          <a:stretch>
            <a:fillRect/>
          </a:stretch>
        </p:blipFill>
        <p:spPr bwMode="auto">
          <a:xfrm>
            <a:off x="4499992" y="188640"/>
            <a:ext cx="4464496" cy="461885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71550" y="404813"/>
            <a:ext cx="728345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Живут  </a:t>
            </a:r>
            <a:r>
              <a:rPr lang="ru-RU" dirty="0"/>
              <a:t>е</a:t>
            </a:r>
            <a:r>
              <a:rPr lang="ru-RU" dirty="0" smtClean="0"/>
              <a:t>жи в лесу, на лугу, в степи.</a:t>
            </a:r>
            <a:endParaRPr lang="ru-RU" dirty="0"/>
          </a:p>
        </p:txBody>
      </p:sp>
      <p:pic>
        <p:nvPicPr>
          <p:cNvPr id="3075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2564904"/>
            <a:ext cx="4038600" cy="3888284"/>
          </a:xfrm>
        </p:spPr>
      </p:pic>
      <p:pic>
        <p:nvPicPr>
          <p:cNvPr id="3076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8200" y="2564904"/>
            <a:ext cx="4038600" cy="4104184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333375"/>
            <a:ext cx="4762500" cy="6191250"/>
          </a:xfrm>
        </p:spPr>
      </p:pic>
      <p:sp>
        <p:nvSpPr>
          <p:cNvPr id="4099" name="Объект 3"/>
          <p:cNvSpPr>
            <a:spLocks noGrp="1"/>
          </p:cNvSpPr>
          <p:nvPr>
            <p:ph sz="half" idx="2"/>
          </p:nvPr>
        </p:nvSpPr>
        <p:spPr>
          <a:xfrm>
            <a:off x="5364163" y="1628775"/>
            <a:ext cx="3322637" cy="4464050"/>
          </a:xfrm>
        </p:spPr>
        <p:txBody>
          <a:bodyPr/>
          <a:lstStyle/>
          <a:p>
            <a:pPr eaLnBrk="1" hangingPunct="1"/>
            <a:r>
              <a:rPr lang="ru-RU" smtClean="0"/>
              <a:t>День проводят в гнезде из веток , листьев и сухого мха. Гнездо прячут  под корнями или в других  укрытиях.</a:t>
            </a:r>
          </a:p>
          <a:p>
            <a:pPr eaLnBrk="1" hangingPunct="1"/>
            <a:r>
              <a:rPr lang="ru-RU" smtClean="0"/>
              <a:t>На охоту выходят ночью.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333375"/>
            <a:ext cx="4897437" cy="6191250"/>
          </a:xfrm>
        </p:spPr>
      </p:pic>
      <p:sp>
        <p:nvSpPr>
          <p:cNvPr id="5123" name="Объект 3"/>
          <p:cNvSpPr>
            <a:spLocks noGrp="1"/>
          </p:cNvSpPr>
          <p:nvPr>
            <p:ph sz="half" idx="2"/>
          </p:nvPr>
        </p:nvSpPr>
        <p:spPr>
          <a:xfrm>
            <a:off x="5219700" y="2349500"/>
            <a:ext cx="3467100" cy="2303463"/>
          </a:xfrm>
        </p:spPr>
        <p:txBody>
          <a:bodyPr/>
          <a:lstStyle/>
          <a:p>
            <a:pPr eaLnBrk="1" hangingPunct="1"/>
            <a:r>
              <a:rPr lang="ru-RU" smtClean="0"/>
              <a:t>Спит ёжик свернувшись в клубочек.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333375"/>
            <a:ext cx="4897438" cy="6048375"/>
          </a:xfrm>
        </p:spPr>
      </p:pic>
      <p:sp>
        <p:nvSpPr>
          <p:cNvPr id="6147" name="Объект 6"/>
          <p:cNvSpPr>
            <a:spLocks noGrp="1"/>
          </p:cNvSpPr>
          <p:nvPr>
            <p:ph sz="half" idx="2"/>
          </p:nvPr>
        </p:nvSpPr>
        <p:spPr>
          <a:xfrm>
            <a:off x="5292725" y="2133600"/>
            <a:ext cx="3465513" cy="3240088"/>
          </a:xfrm>
        </p:spPr>
        <p:txBody>
          <a:bodyPr/>
          <a:lstStyle/>
          <a:p>
            <a:pPr eaLnBrk="1" hangingPunct="1"/>
            <a:r>
              <a:rPr lang="ru-RU" smtClean="0"/>
              <a:t>С наступлением заморозков ёжик закрывает сухой травой вход в свое жилище и впадает в спячку.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650" y="115888"/>
            <a:ext cx="7920038" cy="10668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Питаются ежи желудями, грибами, ягодами, фруктами.</a:t>
            </a:r>
            <a:endParaRPr lang="ru-RU" dirty="0"/>
          </a:p>
        </p:txBody>
      </p:sp>
      <p:pic>
        <p:nvPicPr>
          <p:cNvPr id="7171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1268413"/>
            <a:ext cx="4032250" cy="5400675"/>
          </a:xfrm>
        </p:spPr>
      </p:pic>
      <p:pic>
        <p:nvPicPr>
          <p:cNvPr id="7172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0" y="1268413"/>
            <a:ext cx="4200525" cy="5429250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447</TotalTime>
  <Words>304</Words>
  <Application>Microsoft Office PowerPoint</Application>
  <PresentationFormat>Экран (4:3)</PresentationFormat>
  <Paragraphs>36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Задачи: </vt:lpstr>
      <vt:lpstr>Цель моего исследования: Изучить жизнь ежей</vt:lpstr>
      <vt:lpstr>Гипотеза:</vt:lpstr>
      <vt:lpstr>Живут  ежи в лесу, на лугу, в степи.</vt:lpstr>
      <vt:lpstr>Слайд 6</vt:lpstr>
      <vt:lpstr>Слайд 7</vt:lpstr>
      <vt:lpstr>Слайд 8</vt:lpstr>
      <vt:lpstr>Питаются ежи желудями, грибами, ягодами, фруктами.</vt:lpstr>
      <vt:lpstr>Жуками и их личинками, дождевыми червями, комарами, </vt:lpstr>
      <vt:lpstr>улитками и уховертками, может поймать мышку или гадюку.</vt:lpstr>
      <vt:lpstr>Весной у мамы ежихи появляются ежата, их может быть от 1 до 9.</vt:lpstr>
      <vt:lpstr>Рождаются они слепые, голые, с ярко красной кожей.</vt:lpstr>
      <vt:lpstr>Мама кормит их молоком.</vt:lpstr>
      <vt:lpstr>На ежей охотятся лисы, барсуки</vt:lpstr>
      <vt:lpstr>Слайд 16</vt:lpstr>
      <vt:lpstr>Слайд 17</vt:lpstr>
      <vt:lpstr>Слайд 18</vt:lpstr>
      <vt:lpstr>Ежи очень хорошо слышат, чувствуют запахи, а зрение у них слабое</vt:lpstr>
      <vt:lpstr>Слайд 20</vt:lpstr>
      <vt:lpstr>Мы можем сделать вывод, что ёжики действительно очень полезные зверьки, санитары леса!  </vt:lpstr>
      <vt:lpstr>Вот иголки и булавки Выползают из-под лавки. На меня они глядят, Молока они хотят.</vt:lpstr>
      <vt:lpstr>Используемая литература:</vt:lpstr>
    </vt:vector>
  </TitlesOfParts>
  <Company>DOM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 ежей.</dc:title>
  <dc:creator>Пользователь</dc:creator>
  <cp:lastModifiedBy>Irina</cp:lastModifiedBy>
  <cp:revision>56</cp:revision>
  <dcterms:created xsi:type="dcterms:W3CDTF">2011-01-16T20:57:51Z</dcterms:created>
  <dcterms:modified xsi:type="dcterms:W3CDTF">2015-01-12T06:08:29Z</dcterms:modified>
</cp:coreProperties>
</file>