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36B5"/>
    <a:srgbClr val="E3E668"/>
    <a:srgbClr val="C3F39F"/>
    <a:srgbClr val="72E21E"/>
    <a:srgbClr val="E498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tx2">
                <a:lumMod val="40000"/>
                <a:lumOff val="60000"/>
              </a:schemeClr>
            </a:gs>
            <a:gs pos="63000">
              <a:schemeClr val="accent1">
                <a:tint val="44500"/>
                <a:satMod val="160000"/>
                <a:alpha val="91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2D5D9-75D4-482A-B482-113E76C0623F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78141-F09F-4C3A-985C-D83A432DA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0000219+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7" y="285728"/>
            <a:ext cx="8454261" cy="6328007"/>
          </a:xfrm>
        </p:spPr>
      </p:pic>
      <p:sp>
        <p:nvSpPr>
          <p:cNvPr id="5" name="Прямоугольник 4"/>
          <p:cNvSpPr/>
          <p:nvPr/>
        </p:nvSpPr>
        <p:spPr>
          <a:xfrm rot="20896795">
            <a:off x="1846903" y="2841401"/>
            <a:ext cx="4929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0428624">
            <a:off x="1685934" y="2486244"/>
            <a:ext cx="31010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АГНИЯ    Б А Р Т О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ИГРУШКИ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6697" y="4174"/>
            <a:ext cx="792961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 ХМАО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ребёнка»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2561" y="6488668"/>
            <a:ext cx="6102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Мазурян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Никитична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SAM_204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72000" y="785794"/>
            <a:ext cx="3577979" cy="5357849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14348" y="2214554"/>
            <a:ext cx="3500462" cy="22159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ЗАЙКА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Зайку бросила хозяйка,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дождём остался зайка.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скамейки слезть не мог,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до ниточки промок.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SAM_2047.JPG"/>
          <p:cNvPicPr>
            <a:picLocks noChangeAspect="1"/>
          </p:cNvPicPr>
          <p:nvPr/>
        </p:nvPicPr>
        <p:blipFill>
          <a:blip r:embed="rId3" cstate="print"/>
          <a:srcRect b="2083"/>
          <a:stretch>
            <a:fillRect/>
          </a:stretch>
        </p:blipFill>
        <p:spPr>
          <a:xfrm>
            <a:off x="4572000" y="857232"/>
            <a:ext cx="3536199" cy="521499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000100" y="1428736"/>
            <a:ext cx="3071834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КОРАБЛИК</a:t>
            </a: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Матросская шапка,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Верёвка в руке,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Тяну я кораблик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быстрой реке.</a:t>
            </a: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скачут лягушки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мной по пятам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просят меня: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Прокати капитан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SAM_20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000108"/>
            <a:ext cx="3429024" cy="5072098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42910" y="2071678"/>
            <a:ext cx="3286148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Уронили мишку на пол,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Оторвали мишке лапу.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равно его не брошу –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он хороший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SAM_2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3738" y="857232"/>
            <a:ext cx="3624204" cy="5341324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5720" y="1928802"/>
            <a:ext cx="3214710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КОЗЛЁНОК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меня живёт козлёнок,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сама его пасу.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козлёнка в сад зелёный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Рано утром отнесу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заблудится в саду –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в траве его найду.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99722" l="330" r="100000">
                        <a14:foregroundMark x1="79538" y1="18333" x2="79538" y2="18333"/>
                        <a14:foregroundMark x1="81518" y1="17222" x2="81518" y2="17222"/>
                        <a14:backgroundMark x1="36304" y1="78333" x2="36304" y2="78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3504" y="4357694"/>
            <a:ext cx="1071570" cy="1273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1295949250_tanyunya-04.jpg"/>
          <p:cNvPicPr>
            <a:picLocks noChangeAspect="1"/>
          </p:cNvPicPr>
          <p:nvPr/>
        </p:nvPicPr>
        <p:blipFill rotWithShape="1">
          <a:blip r:embed="rId3" cstate="print"/>
          <a:srcRect l="4452"/>
          <a:stretch/>
        </p:blipFill>
        <p:spPr>
          <a:xfrm>
            <a:off x="4542402" y="1071546"/>
            <a:ext cx="3529552" cy="5020534"/>
          </a:xfrm>
          <a:prstGeom prst="ellipse">
            <a:avLst/>
          </a:prstGeom>
          <a:ln w="19050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2276872"/>
            <a:ext cx="3500462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МЯЧИК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Наша Таня  громко плачет: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Уронила в речку мячик.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-Тише, Танечка, не плачь: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утонет в речке мяч.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pic>
        <p:nvPicPr>
          <p:cNvPr id="2" name="Рисунок 1" descr="13646272401986903019.jpeg"/>
          <p:cNvPicPr>
            <a:picLocks noChangeAspect="1"/>
          </p:cNvPicPr>
          <p:nvPr/>
        </p:nvPicPr>
        <p:blipFill>
          <a:blip r:embed="rId3" cstate="print"/>
          <a:srcRect l="7292" t="3125" r="9375" b="3125"/>
          <a:stretch>
            <a:fillRect/>
          </a:stretch>
        </p:blipFill>
        <p:spPr>
          <a:xfrm>
            <a:off x="4542286" y="1142984"/>
            <a:ext cx="3458738" cy="5032151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2156310"/>
            <a:ext cx="3500462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ЛОШАДКА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люблю свою лошадку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Причешу ей шерстку гладко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Гребешком приглажу хвостик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верхом поеду в гости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25487-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07" y="0"/>
            <a:ext cx="903649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2357430"/>
            <a:ext cx="3071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ГРУЗОВИК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Нет, напрасно мы решили,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Прокатить кота в машине: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кататься не привык –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Опрокинул грузовик.</a:t>
            </a:r>
          </a:p>
        </p:txBody>
      </p:sp>
      <p:pic>
        <p:nvPicPr>
          <p:cNvPr id="4" name="Рисунок 3" descr="370406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8248" y="928670"/>
            <a:ext cx="3415493" cy="5254788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57166"/>
            <a:ext cx="361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</a:rPr>
              <a:t>Список используемых источников: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4281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dirty="0" smtClean="0">
                <a:hlinkClick r:id="rId2"/>
              </a:rPr>
              <a:t>http://images.yandex.ru/</a:t>
            </a:r>
            <a:r>
              <a:rPr lang="ru-RU" altLang="ru-RU" dirty="0" smtClean="0"/>
              <a:t> - фоны, картинки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714356"/>
            <a:ext cx="5856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Стихи </a:t>
            </a:r>
            <a:r>
              <a:rPr lang="ru-RU" dirty="0" smtClean="0"/>
              <a:t>Агнии </a:t>
            </a:r>
            <a:r>
              <a:rPr lang="ru-RU" dirty="0" err="1" smtClean="0"/>
              <a:t>Барто</a:t>
            </a:r>
            <a:endParaRPr lang="ru-RU" dirty="0" smtClean="0"/>
          </a:p>
          <a:p>
            <a:r>
              <a:rPr lang="ru-RU" dirty="0" smtClean="0"/>
              <a:t>Серия «Ладушки для маленьких» ООО Издательский дом</a:t>
            </a:r>
          </a:p>
          <a:p>
            <a:r>
              <a:rPr lang="ru-RU" dirty="0" smtClean="0"/>
              <a:t> «Детский мир» г.Москва 2013г.</a:t>
            </a:r>
          </a:p>
          <a:p>
            <a:r>
              <a:rPr lang="ru-RU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235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41</cp:revision>
  <dcterms:created xsi:type="dcterms:W3CDTF">2015-01-08T15:04:39Z</dcterms:created>
  <dcterms:modified xsi:type="dcterms:W3CDTF">2015-01-09T19:09:20Z</dcterms:modified>
</cp:coreProperties>
</file>