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42D27E8-505E-4918-B242-585E49B620E4}" type="datetimeFigureOut">
              <a:rPr lang="ru-RU" smtClean="0"/>
              <a:pPr/>
              <a:t>14.09.2013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7168303-82EB-469B-8D45-8D50D7296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Ben’s new friend</a:t>
            </a:r>
            <a:endParaRPr lang="ru-RU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1357298"/>
            <a:ext cx="3429024" cy="685808"/>
          </a:xfrm>
        </p:spPr>
        <p:txBody>
          <a:bodyPr/>
          <a:lstStyle/>
          <a:p>
            <a:r>
              <a:rPr lang="en-US" dirty="0" smtClean="0"/>
              <a:t>Unit 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Cody’s furniture (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мебель)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866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sz="4000" b="1" u="sng" dirty="0" smtClean="0">
                <a:solidFill>
                  <a:schemeClr val="tx1"/>
                </a:solidFill>
              </a:rPr>
              <a:t>bear - </a:t>
            </a:r>
            <a:r>
              <a:rPr lang="ru-RU" sz="4000" b="1" u="sng" dirty="0" smtClean="0">
                <a:solidFill>
                  <a:schemeClr val="tx1"/>
                </a:solidFill>
              </a:rPr>
              <a:t>мишка</a:t>
            </a:r>
            <a:r>
              <a:rPr lang="ru-RU" dirty="0" smtClean="0"/>
              <a:t>, </a:t>
            </a:r>
            <a:r>
              <a:rPr lang="en-US" dirty="0" smtClean="0"/>
              <a:t>  </a:t>
            </a:r>
            <a:r>
              <a:rPr lang="en-US" sz="4000" b="1" i="1" u="sng" dirty="0" smtClean="0"/>
              <a:t>bike - </a:t>
            </a:r>
            <a:r>
              <a:rPr lang="ru-RU" sz="4000" b="1" i="1" u="sng" dirty="0" smtClean="0"/>
              <a:t>велосипед</a:t>
            </a:r>
            <a:endParaRPr lang="ru-RU" sz="4000" b="1" i="1" u="sng" dirty="0"/>
          </a:p>
        </p:txBody>
      </p:sp>
      <p:sp>
        <p:nvSpPr>
          <p:cNvPr id="4" name="Овал 3"/>
          <p:cNvSpPr/>
          <p:nvPr/>
        </p:nvSpPr>
        <p:spPr>
          <a:xfrm>
            <a:off x="5143504" y="2500306"/>
            <a:ext cx="3643338" cy="1357322"/>
          </a:xfrm>
          <a:prstGeom prst="ellipse">
            <a:avLst/>
          </a:prstGeom>
          <a:solidFill>
            <a:srgbClr val="00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That – this</a:t>
            </a:r>
          </a:p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These - those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786058"/>
            <a:ext cx="521497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i="1" dirty="0" smtClean="0"/>
              <a:t>Whose pen is this? – It’s …’s.</a:t>
            </a:r>
          </a:p>
          <a:p>
            <a:r>
              <a:rPr lang="en-US" sz="2000" b="1" i="1" dirty="0" smtClean="0"/>
              <a:t> Whose books are those? – They’re …’s.</a:t>
            </a:r>
            <a:endParaRPr lang="ru-RU" sz="2000" b="1" i="1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1643042" y="4143380"/>
            <a:ext cx="7072362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Talk to your friend about the pictures </a:t>
            </a:r>
          </a:p>
          <a:p>
            <a:endParaRPr lang="en-US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What’</a:t>
            </a:r>
            <a:r>
              <a:rPr lang="en-US" sz="28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this?  -  It’s Cody’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bed.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This is Cody’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 family. Find Cody, please.</a:t>
            </a:r>
            <a:endParaRPr lang="ru-RU" b="1" dirty="0"/>
          </a:p>
        </p:txBody>
      </p:sp>
      <p:pic>
        <p:nvPicPr>
          <p:cNvPr id="4" name="Содержимое 3" descr="20130915_1611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567" t="16731" r="18037" b="20133"/>
          <a:stretch>
            <a:fillRect/>
          </a:stretch>
        </p:blipFill>
        <p:spPr>
          <a:xfrm>
            <a:off x="3357554" y="3000372"/>
            <a:ext cx="5143536" cy="3318410"/>
          </a:xfrm>
        </p:spPr>
      </p:pic>
      <p:sp>
        <p:nvSpPr>
          <p:cNvPr id="6" name="Прямоугольная выноска 5"/>
          <p:cNvSpPr/>
          <p:nvPr/>
        </p:nvSpPr>
        <p:spPr>
          <a:xfrm>
            <a:off x="428596" y="1928802"/>
            <a:ext cx="3786214" cy="1500198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Who’s this?</a:t>
            </a:r>
            <a:endParaRPr lang="ru-RU" sz="4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57214" cy="1011222"/>
          </a:xfr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R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Выписать в тетрадь буквы и соответствующую транскрипцию.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smtClean="0"/>
              <a:t>           </a:t>
            </a:r>
            <a:r>
              <a:rPr lang="en-US" sz="4400" b="1" dirty="0" err="1" smtClean="0"/>
              <a:t>Aa</a:t>
            </a:r>
            <a:r>
              <a:rPr lang="en-US" sz="4400" b="1" dirty="0" smtClean="0"/>
              <a:t>   </a:t>
            </a:r>
            <a:r>
              <a:rPr lang="en-US" sz="4400" b="1" dirty="0" err="1" smtClean="0"/>
              <a:t>Ee</a:t>
            </a:r>
            <a:r>
              <a:rPr lang="en-US" sz="4400" b="1" dirty="0" smtClean="0"/>
              <a:t>   Ii   </a:t>
            </a:r>
            <a:r>
              <a:rPr lang="en-US" sz="4400" b="1" dirty="0" err="1" smtClean="0"/>
              <a:t>Oo</a:t>
            </a:r>
            <a:r>
              <a:rPr lang="en-US" sz="4400" b="1" dirty="0" smtClean="0"/>
              <a:t>   </a:t>
            </a:r>
            <a:r>
              <a:rPr lang="en-US" sz="4400" b="1" dirty="0" err="1" smtClean="0"/>
              <a:t>Uu</a:t>
            </a:r>
            <a:r>
              <a:rPr lang="en-US" sz="4400" b="1" dirty="0" smtClean="0"/>
              <a:t>   </a:t>
            </a:r>
            <a:r>
              <a:rPr lang="en-US" sz="4400" b="1" dirty="0" err="1" smtClean="0"/>
              <a:t>Yy</a:t>
            </a:r>
            <a:endParaRPr lang="en-US" sz="4400" b="1" dirty="0" smtClean="0"/>
          </a:p>
          <a:p>
            <a:pPr>
              <a:buNone/>
            </a:pPr>
            <a:r>
              <a:rPr lang="en-US" sz="4400" b="1" dirty="0" smtClean="0"/>
              <a:t>            [^]   [e]   [æ]   [ı]  </a:t>
            </a:r>
            <a:r>
              <a:rPr lang="he-IL" sz="4400" b="1" dirty="0" smtClean="0"/>
              <a:t>כ]</a:t>
            </a:r>
            <a:r>
              <a:rPr lang="en-US" sz="4400" b="1" dirty="0" smtClean="0"/>
              <a:t>]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500166" y="642918"/>
            <a:ext cx="1740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SB 10-11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4500570"/>
            <a:ext cx="6765955" cy="5847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Какой слог называется закрытым?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 c6 - B</a:t>
            </a:r>
            <a:endParaRPr lang="ru-RU" dirty="0"/>
          </a:p>
        </p:txBody>
      </p:sp>
      <p:pic>
        <p:nvPicPr>
          <p:cNvPr id="4" name="Содержимое 3" descr="20130909_232425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30000" contrast="10000"/>
          </a:blip>
          <a:srcRect l="54643" r="373"/>
          <a:stretch>
            <a:fillRect/>
          </a:stretch>
        </p:blipFill>
        <p:spPr>
          <a:xfrm rot="5400000">
            <a:off x="3144499" y="-1283"/>
            <a:ext cx="4286280" cy="714631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257544" cy="197167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b="1" dirty="0" smtClean="0"/>
              <a:t>SB 1 – </a:t>
            </a:r>
            <a:r>
              <a:rPr lang="ru-RU" b="1" dirty="0" smtClean="0"/>
              <a:t>чтение</a:t>
            </a:r>
          </a:p>
          <a:p>
            <a:pPr>
              <a:buNone/>
            </a:pPr>
            <a:r>
              <a:rPr lang="en-US" b="1" dirty="0" smtClean="0"/>
              <a:t>AB c 6 – B</a:t>
            </a:r>
          </a:p>
          <a:p>
            <a:pPr>
              <a:buNone/>
            </a:pPr>
            <a:r>
              <a:rPr lang="en-US" b="1" dirty="0" smtClean="0"/>
              <a:t>AB c 9 - H</a:t>
            </a:r>
            <a:endParaRPr lang="ru-RU" b="1" dirty="0"/>
          </a:p>
        </p:txBody>
      </p:sp>
      <p:pic>
        <p:nvPicPr>
          <p:cNvPr id="4" name="Рисунок 3" descr="6a00e54ee8552c883300e54f620e678833-800wi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928934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owryou-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2452696" cy="2595398"/>
          </a:xfrm>
        </p:spPr>
      </p:pic>
      <p:pic>
        <p:nvPicPr>
          <p:cNvPr id="5" name="Рисунок 4" descr="how-old-are-you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26613">
            <a:off x="5394772" y="1861183"/>
            <a:ext cx="3819525" cy="1314450"/>
          </a:xfrm>
          <a:prstGeom prst="rect">
            <a:avLst/>
          </a:prstGeom>
        </p:spPr>
      </p:pic>
      <p:pic>
        <p:nvPicPr>
          <p:cNvPr id="7" name="Рисунок 6" descr="Favourite-Colour-2011-Thum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94419">
            <a:off x="6402031" y="4399550"/>
            <a:ext cx="2667000" cy="1238250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2643174" y="1500174"/>
            <a:ext cx="500066" cy="71438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3071802" y="0"/>
            <a:ext cx="2928958" cy="3143272"/>
          </a:xfrm>
          <a:prstGeom prst="hexag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500042"/>
            <a:ext cx="278608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What’s </a:t>
            </a:r>
          </a:p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</a:t>
            </a:r>
          </a:p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name?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3085369">
            <a:off x="5930622" y="717623"/>
            <a:ext cx="1214446" cy="1076574"/>
          </a:xfrm>
          <a:prstGeom prst="ben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 углом 11"/>
          <p:cNvSpPr/>
          <p:nvPr/>
        </p:nvSpPr>
        <p:spPr>
          <a:xfrm rot="8322572">
            <a:off x="7328139" y="3032765"/>
            <a:ext cx="1364562" cy="1107029"/>
          </a:xfrm>
          <a:prstGeom prst="ben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Капля 13"/>
          <p:cNvSpPr/>
          <p:nvPr/>
        </p:nvSpPr>
        <p:spPr>
          <a:xfrm>
            <a:off x="3286116" y="3929066"/>
            <a:ext cx="2786082" cy="2357454"/>
          </a:xfrm>
          <a:prstGeom prst="teardrop">
            <a:avLst/>
          </a:prstGeom>
          <a:solidFill>
            <a:srgbClr val="FF7C8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</a:rPr>
              <a:t>What is your </a:t>
            </a: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</a:rPr>
              <a:t>favourite</a:t>
            </a:r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</a:rPr>
              <a:t> food?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Стрелка влево 12"/>
          <p:cNvSpPr/>
          <p:nvPr/>
        </p:nvSpPr>
        <p:spPr>
          <a:xfrm>
            <a:off x="5643570" y="4572008"/>
            <a:ext cx="785818" cy="571504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нутый угол 15"/>
          <p:cNvSpPr/>
          <p:nvPr/>
        </p:nvSpPr>
        <p:spPr>
          <a:xfrm>
            <a:off x="571472" y="2786058"/>
            <a:ext cx="3643338" cy="2143140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dirty="0" smtClean="0"/>
              <a:t>Have you got </a:t>
            </a:r>
          </a:p>
          <a:p>
            <a:r>
              <a:rPr lang="en-US" sz="4000" dirty="0" smtClean="0"/>
              <a:t>a       or                  </a:t>
            </a:r>
          </a:p>
          <a:p>
            <a:r>
              <a:rPr lang="en-US" sz="4000" dirty="0" smtClean="0"/>
              <a:t>      a            ?</a:t>
            </a:r>
            <a:endParaRPr lang="ru-RU" sz="4000" dirty="0"/>
          </a:p>
        </p:txBody>
      </p:sp>
      <p:pic>
        <p:nvPicPr>
          <p:cNvPr id="17" name="Рисунок 16" descr="88b25a5d8e3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3429000"/>
            <a:ext cx="642942" cy="904137"/>
          </a:xfrm>
          <a:prstGeom prst="rect">
            <a:avLst/>
          </a:prstGeom>
        </p:spPr>
      </p:pic>
      <p:pic>
        <p:nvPicPr>
          <p:cNvPr id="18" name="Рисунок 17" descr="x_3fc545aa.jpg"/>
          <p:cNvPicPr>
            <a:picLocks noChangeAspect="1"/>
          </p:cNvPicPr>
          <p:nvPr/>
        </p:nvPicPr>
        <p:blipFill>
          <a:blip r:embed="rId6" cstate="print"/>
          <a:srcRect l="3125" t="14584" r="8333" b="18749"/>
          <a:stretch>
            <a:fillRect/>
          </a:stretch>
        </p:blipFill>
        <p:spPr>
          <a:xfrm>
            <a:off x="2143108" y="3929066"/>
            <a:ext cx="1214446" cy="914407"/>
          </a:xfrm>
          <a:prstGeom prst="rect">
            <a:avLst/>
          </a:prstGeom>
        </p:spPr>
      </p:pic>
      <p:sp>
        <p:nvSpPr>
          <p:cNvPr id="15" name="Стрелка углом 14"/>
          <p:cNvSpPr/>
          <p:nvPr/>
        </p:nvSpPr>
        <p:spPr>
          <a:xfrm rot="14005249">
            <a:off x="2169380" y="5020762"/>
            <a:ext cx="1357322" cy="957733"/>
          </a:xfrm>
          <a:prstGeom prst="ben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What’s this?</a:t>
            </a:r>
            <a:endParaRPr lang="ru-RU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 spell it … 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abc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2571744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To move – </a:t>
            </a:r>
            <a:r>
              <a:rPr lang="ru-RU" u="sng" dirty="0" smtClean="0"/>
              <a:t>переезжать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60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571480"/>
            <a:ext cx="2386356" cy="2038346"/>
          </a:xfrm>
          <a:prstGeom prst="rect">
            <a:avLst/>
          </a:prstGeo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2804353"/>
            <a:ext cx="1776414" cy="1624769"/>
          </a:xfrm>
          <a:prstGeom prst="rect">
            <a:avLst/>
          </a:prstGeom>
        </p:spPr>
      </p:pic>
      <p:pic>
        <p:nvPicPr>
          <p:cNvPr id="6" name="Рисунок 5" descr="shkafy-1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4572008"/>
            <a:ext cx="2571747" cy="1928810"/>
          </a:xfrm>
          <a:prstGeom prst="rect">
            <a:avLst/>
          </a:prstGeom>
        </p:spPr>
      </p:pic>
      <p:sp>
        <p:nvSpPr>
          <p:cNvPr id="7" name="Выноска со стрелкой вправо 6"/>
          <p:cNvSpPr/>
          <p:nvPr/>
        </p:nvSpPr>
        <p:spPr>
          <a:xfrm>
            <a:off x="857224" y="2285992"/>
            <a:ext cx="4286280" cy="2000264"/>
          </a:xfrm>
          <a:prstGeom prst="rightArrowCallout">
            <a:avLst>
              <a:gd name="adj1" fmla="val 28863"/>
              <a:gd name="adj2" fmla="val 37233"/>
              <a:gd name="adj3" fmla="val 28219"/>
              <a:gd name="adj4" fmla="val 6497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What is it?</a:t>
            </a:r>
          </a:p>
          <a:p>
            <a:pPr algn="ctr"/>
            <a:r>
              <a:rPr lang="en-US" sz="4000" b="1" dirty="0" smtClean="0"/>
              <a:t>It is … .</a:t>
            </a:r>
            <a:endParaRPr lang="ru-RU" sz="4000" b="1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1857356" y="5286388"/>
            <a:ext cx="3286148" cy="107157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/>
              <a:t>Spell a bed/</a:t>
            </a:r>
          </a:p>
          <a:p>
            <a:pPr algn="ctr"/>
            <a:r>
              <a:rPr lang="en-US" sz="2400" b="1" i="1" dirty="0" smtClean="0"/>
              <a:t>a table/a wardrobe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едят на завтрак в семье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Тейлоров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3"/>
            <a:ext cx="8229600" cy="164307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Назовите персонажей (рис 1 </a:t>
            </a:r>
            <a:r>
              <a:rPr lang="ru-RU" dirty="0" err="1" smtClean="0"/>
              <a:t>стр</a:t>
            </a:r>
            <a:r>
              <a:rPr lang="ru-RU" dirty="0" smtClean="0"/>
              <a:t> 10)</a:t>
            </a:r>
          </a:p>
          <a:p>
            <a:pPr>
              <a:buNone/>
            </a:pPr>
            <a:r>
              <a:rPr lang="en-US" sz="4800" b="1" i="1" dirty="0" smtClean="0"/>
              <a:t>Who’s  this? – It’s … .</a:t>
            </a:r>
            <a:endParaRPr lang="ru-RU" sz="4800" b="1" i="1" dirty="0"/>
          </a:p>
        </p:txBody>
      </p:sp>
      <p:pic>
        <p:nvPicPr>
          <p:cNvPr id="4" name="Рисунок 3" descr="easteregg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4214818"/>
            <a:ext cx="1071550" cy="1214423"/>
          </a:xfrm>
          <a:prstGeom prst="rect">
            <a:avLst/>
          </a:prstGeom>
        </p:spPr>
      </p:pic>
      <p:pic>
        <p:nvPicPr>
          <p:cNvPr id="5" name="Рисунок 4" descr="easteregg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4214818"/>
            <a:ext cx="1134603" cy="1285884"/>
          </a:xfrm>
          <a:prstGeom prst="rect">
            <a:avLst/>
          </a:prstGeom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4286256"/>
            <a:ext cx="1533525" cy="1428750"/>
          </a:xfrm>
          <a:prstGeom prst="rect">
            <a:avLst/>
          </a:prstGeom>
        </p:spPr>
      </p:pic>
      <p:pic>
        <p:nvPicPr>
          <p:cNvPr id="7" name="Рисунок 6" descr="201103111043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4071942"/>
            <a:ext cx="2320930" cy="18811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42976" y="5929330"/>
            <a:ext cx="571504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Have breakfast -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завтракать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Новые выражения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144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b="1" dirty="0" smtClean="0"/>
              <a:t>What’s happening </a:t>
            </a:r>
            <a:r>
              <a:rPr lang="ru-RU" b="1" dirty="0" smtClean="0"/>
              <a:t>?  </a:t>
            </a:r>
            <a:r>
              <a:rPr lang="en-US" b="1" dirty="0" smtClean="0"/>
              <a:t>–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В чем дело? Что происходит?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3071802" y="3000372"/>
            <a:ext cx="5000660" cy="114300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next door –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 соседству, в соседнем доме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2000232" y="4286256"/>
            <a:ext cx="3714776" cy="1857388"/>
          </a:xfrm>
          <a:prstGeom prst="wedge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Come and meet Mozart and Elvis – </a:t>
            </a:r>
            <a:r>
              <a:rPr lang="ru-RU" sz="2400" b="1" dirty="0" smtClean="0"/>
              <a:t>заходи и познакомься с Моцартом и Элвисом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1"/>
            <a:ext cx="7329510" cy="30432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Where is Cody from?</a:t>
            </a:r>
          </a:p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What’s Cody’s brother name?</a:t>
            </a:r>
          </a:p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How old is Todd?</a:t>
            </a:r>
          </a:p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Has Cody got a horse?</a:t>
            </a:r>
          </a:p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Where’s  Elvis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 ex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600201"/>
            <a:ext cx="3714776" cy="41148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Что значит</a:t>
            </a:r>
          </a:p>
          <a:p>
            <a:pPr>
              <a:buNone/>
            </a:pPr>
            <a:r>
              <a:rPr lang="ru-RU" sz="6000" b="1" dirty="0" smtClean="0"/>
              <a:t>[</a:t>
            </a:r>
            <a:r>
              <a:rPr lang="en-US" sz="6000" b="1" dirty="0" err="1" smtClean="0"/>
              <a:t>wıv</a:t>
            </a:r>
            <a:r>
              <a:rPr lang="en-US" sz="6000" b="1" dirty="0" smtClean="0"/>
              <a:t>‘</a:t>
            </a:r>
            <a:r>
              <a:rPr lang="ru-RU" sz="6000" b="1" dirty="0" smtClean="0"/>
              <a:t> </a:t>
            </a:r>
            <a:r>
              <a:rPr lang="en-US" sz="6000" b="1" dirty="0" smtClean="0"/>
              <a:t>g</a:t>
            </a:r>
            <a:r>
              <a:rPr lang="he-IL" sz="6000" b="1" dirty="0" smtClean="0"/>
              <a:t>ט</a:t>
            </a:r>
            <a:r>
              <a:rPr lang="en-US" sz="6000" b="1" dirty="0" smtClean="0"/>
              <a:t>t]</a:t>
            </a:r>
            <a:endParaRPr lang="ru-RU" sz="6000" b="1" dirty="0" smtClean="0"/>
          </a:p>
          <a:p>
            <a:pPr>
              <a:buNone/>
            </a:pPr>
            <a:r>
              <a:rPr lang="en-US" sz="6000" b="1" dirty="0" smtClean="0"/>
              <a:t>[</a:t>
            </a:r>
            <a:r>
              <a:rPr lang="en-US" sz="6000" b="1" dirty="0" err="1" smtClean="0"/>
              <a:t>wa</a:t>
            </a:r>
            <a:r>
              <a:rPr lang="el-GR" sz="6000" b="1" dirty="0" smtClean="0"/>
              <a:t>υ]</a:t>
            </a:r>
            <a:endParaRPr lang="ru-RU" sz="6000" b="1" dirty="0" smtClean="0"/>
          </a:p>
          <a:p>
            <a:pPr>
              <a:buNone/>
            </a:pPr>
            <a:r>
              <a:rPr lang="el-GR" sz="6000" b="1" dirty="0" smtClean="0"/>
              <a:t>[</a:t>
            </a:r>
            <a:r>
              <a:rPr lang="en-US" sz="6000" b="1" dirty="0" smtClean="0"/>
              <a:t>w</a:t>
            </a:r>
            <a:r>
              <a:rPr lang="ru-RU" sz="6000" b="1" dirty="0" smtClean="0"/>
              <a:t> </a:t>
            </a:r>
            <a:r>
              <a:rPr lang="he-IL" sz="6000" b="1" dirty="0" smtClean="0"/>
              <a:t>כ</a:t>
            </a:r>
            <a:r>
              <a:rPr lang="en-US" sz="6000" b="1" dirty="0" smtClean="0"/>
              <a:t>t]</a:t>
            </a:r>
            <a:endParaRPr lang="ru-RU" sz="6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Разыграйте сцену знакомства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Коди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 Беном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4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1714488"/>
            <a:ext cx="4254405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857224" y="2571744"/>
            <a:ext cx="2571768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SB 1, </a:t>
            </a:r>
            <a:r>
              <a:rPr lang="ru-RU" sz="3200" b="1" dirty="0" err="1" smtClean="0">
                <a:solidFill>
                  <a:schemeClr val="tx1"/>
                </a:solidFill>
              </a:rPr>
              <a:t>стр</a:t>
            </a:r>
            <a:r>
              <a:rPr lang="ru-RU" sz="3200" b="1" dirty="0" smtClean="0">
                <a:solidFill>
                  <a:schemeClr val="tx1"/>
                </a:solidFill>
              </a:rPr>
              <a:t> 11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Шаблоны PowerPoint школа</Template>
  <TotalTime>313</TotalTime>
  <Words>295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Diseño predeterminado</vt:lpstr>
      <vt:lpstr>Ben’s new friend</vt:lpstr>
      <vt:lpstr>Слайд 2</vt:lpstr>
      <vt:lpstr>What’s this?</vt:lpstr>
      <vt:lpstr>SB 1</vt:lpstr>
      <vt:lpstr>Что едят на завтрак в семье Тейлоров?</vt:lpstr>
      <vt:lpstr>Новые выражения</vt:lpstr>
      <vt:lpstr>Слайд 7</vt:lpstr>
      <vt:lpstr>SB ex 3</vt:lpstr>
      <vt:lpstr>Разыграйте сцену знакомства Коди с Беном</vt:lpstr>
      <vt:lpstr>Cody’s furniture (мебель)</vt:lpstr>
      <vt:lpstr>This is Cody’s family. Find Cody, please.</vt:lpstr>
      <vt:lpstr>R</vt:lpstr>
      <vt:lpstr>AB c6 - B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Ben’s new friend</dc:title>
  <dc:creator>Ekaterina</dc:creator>
  <cp:lastModifiedBy>Ekaterina</cp:lastModifiedBy>
  <cp:revision>33</cp:revision>
  <dcterms:created xsi:type="dcterms:W3CDTF">2013-09-13T16:21:03Z</dcterms:created>
  <dcterms:modified xsi:type="dcterms:W3CDTF">2013-09-14T10:29:43Z</dcterms:modified>
</cp:coreProperties>
</file>