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262" r:id="rId4"/>
    <p:sldId id="263" r:id="rId5"/>
    <p:sldId id="257" r:id="rId6"/>
    <p:sldId id="266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99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566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EAF4FB-404E-498E-B535-965A8FC401F8}" type="datetimeFigureOut">
              <a:rPr lang="ru-RU" smtClean="0"/>
              <a:pPr/>
              <a:t>09.12.2014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484AB-B940-4E6D-B078-425CD64ECE2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772847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EAF4FB-404E-498E-B535-965A8FC401F8}" type="datetimeFigureOut">
              <a:rPr lang="ru-RU" smtClean="0"/>
              <a:pPr/>
              <a:t>09.12.2014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484AB-B940-4E6D-B078-425CD64ECE2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843625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EAF4FB-404E-498E-B535-965A8FC401F8}" type="datetimeFigureOut">
              <a:rPr lang="ru-RU" smtClean="0"/>
              <a:pPr/>
              <a:t>09.12.2014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484AB-B940-4E6D-B078-425CD64ECE2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559755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EAF4FB-404E-498E-B535-965A8FC401F8}" type="datetimeFigureOut">
              <a:rPr lang="ru-RU" smtClean="0"/>
              <a:pPr/>
              <a:t>09.12.2014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484AB-B940-4E6D-B078-425CD64ECE2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308578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EAF4FB-404E-498E-B535-965A8FC401F8}" type="datetimeFigureOut">
              <a:rPr lang="ru-RU" smtClean="0"/>
              <a:pPr/>
              <a:t>09.12.2014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484AB-B940-4E6D-B078-425CD64ECE2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628055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EAF4FB-404E-498E-B535-965A8FC401F8}" type="datetimeFigureOut">
              <a:rPr lang="ru-RU" smtClean="0"/>
              <a:pPr/>
              <a:t>09.12.2014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484AB-B940-4E6D-B078-425CD64ECE2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383692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EAF4FB-404E-498E-B535-965A8FC401F8}" type="datetimeFigureOut">
              <a:rPr lang="ru-RU" smtClean="0"/>
              <a:pPr/>
              <a:t>09.12.2014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484AB-B940-4E6D-B078-425CD64ECE2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239908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EAF4FB-404E-498E-B535-965A8FC401F8}" type="datetimeFigureOut">
              <a:rPr lang="ru-RU" smtClean="0"/>
              <a:pPr/>
              <a:t>09.12.2014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484AB-B940-4E6D-B078-425CD64ECE2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709526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EAF4FB-404E-498E-B535-965A8FC401F8}" type="datetimeFigureOut">
              <a:rPr lang="ru-RU" smtClean="0"/>
              <a:pPr/>
              <a:t>09.12.2014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484AB-B940-4E6D-B078-425CD64ECE2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257560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EAF4FB-404E-498E-B535-965A8FC401F8}" type="datetimeFigureOut">
              <a:rPr lang="ru-RU" smtClean="0"/>
              <a:pPr/>
              <a:t>09.12.2014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484AB-B940-4E6D-B078-425CD64ECE2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102856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EAF4FB-404E-498E-B535-965A8FC401F8}" type="datetimeFigureOut">
              <a:rPr lang="ru-RU" smtClean="0"/>
              <a:pPr/>
              <a:t>09.12.2014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484AB-B940-4E6D-B078-425CD64ECE2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396787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EAF4FB-404E-498E-B535-965A8FC401F8}" type="datetimeFigureOut">
              <a:rPr lang="ru-RU" smtClean="0"/>
              <a:pPr/>
              <a:t>09.12.2014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5484AB-B940-4E6D-B078-425CD64ECE2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175494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audio" Target="../media/audio1.wav"/><Relationship Id="rId7" Type="http://schemas.openxmlformats.org/officeDocument/2006/relationships/image" Target="../media/image4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76465465\Desktop\&#1080;&#1075;&#1088;&#1099;%20&#1080;&#1082;&#1090;\&#1046;&#1072;&#1085;&#1088;&#1099;%20&#1074;%20&#1084;&#1091;&#1079;&#1099;&#1082;&#1077;\&#1057;&#1088;&#1077;&#1076;&#1085;&#1103;&#1103;%20&#1075;&#1088;&#1091;&#1087;&#1087;&#1072;\&#1055;&#1086;&#1083;&#1103;&#1085;&#1082;&#1072;.mp3" TargetMode="External"/><Relationship Id="rId6" Type="http://schemas.openxmlformats.org/officeDocument/2006/relationships/slide" Target="slide5.xml"/><Relationship Id="rId5" Type="http://schemas.openxmlformats.org/officeDocument/2006/relationships/image" Target="../media/image2.gif"/><Relationship Id="rId10" Type="http://schemas.openxmlformats.org/officeDocument/2006/relationships/image" Target="../media/image7.png"/><Relationship Id="rId4" Type="http://schemas.openxmlformats.org/officeDocument/2006/relationships/image" Target="../media/image1.jpeg"/><Relationship Id="rId9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audio" Target="../media/audio1.wav"/><Relationship Id="rId7" Type="http://schemas.openxmlformats.org/officeDocument/2006/relationships/image" Target="../media/image4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76465465\Desktop\&#1080;&#1075;&#1088;&#1099;%20&#1080;&#1082;&#1090;\&#1046;&#1072;&#1085;&#1088;&#1099;%20&#1074;%20&#1084;&#1091;&#1079;&#1099;&#1082;&#1077;\&#1057;&#1088;&#1077;&#1076;&#1085;&#1103;&#1103;%20&#1075;&#1088;&#1091;&#1087;&#1087;&#1072;\&#1052;&#1072;&#1088;&#1096;.mp3" TargetMode="External"/><Relationship Id="rId6" Type="http://schemas.openxmlformats.org/officeDocument/2006/relationships/slide" Target="slide5.xml"/><Relationship Id="rId5" Type="http://schemas.openxmlformats.org/officeDocument/2006/relationships/image" Target="../media/image2.gif"/><Relationship Id="rId10" Type="http://schemas.openxmlformats.org/officeDocument/2006/relationships/image" Target="../media/image8.png"/><Relationship Id="rId4" Type="http://schemas.openxmlformats.org/officeDocument/2006/relationships/image" Target="../media/image1.jpeg"/><Relationship Id="rId9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slideLayout" Target="../slideLayouts/slideLayout7.xml"/><Relationship Id="rId7" Type="http://schemas.openxmlformats.org/officeDocument/2006/relationships/slide" Target="slide5.xml"/><Relationship Id="rId12" Type="http://schemas.openxmlformats.org/officeDocument/2006/relationships/image" Target="../media/image4.jpeg"/><Relationship Id="rId2" Type="http://schemas.openxmlformats.org/officeDocument/2006/relationships/audio" Target="file:///C:\Users\76465465\Desktop\&#1080;&#1075;&#1088;&#1099;%20&#1080;&#1082;&#1090;\&#1046;&#1072;&#1085;&#1088;&#1099;%20&#1074;%20&#1084;&#1091;&#1079;&#1099;&#1082;&#1077;\&#1057;&#1088;&#1077;&#1076;&#1085;&#1103;&#1103;%20&#1075;&#1088;&#1091;&#1087;&#1087;&#1072;\&#1050;&#1086;&#1083;&#1099;&#1073;&#1077;&#1083;&#1100;&#1085;&#1072;&#1103;.mp3" TargetMode="External"/><Relationship Id="rId1" Type="http://schemas.openxmlformats.org/officeDocument/2006/relationships/audio" Target="file:///C:\Users\76465465\Desktop\&#1080;&#1075;&#1088;&#1099;%20&#1080;&#1082;&#1090;\&#1046;&#1072;&#1085;&#1088;&#1099;%20&#1074;%20&#1084;&#1091;&#1079;&#1099;&#1082;&#1077;\&#1057;&#1088;&#1077;&#1076;&#1085;&#1103;&#1103;%20&#1075;&#1088;&#1091;&#1087;&#1087;&#1072;\&#1055;&#1086;&#1083;&#1103;&#1085;&#1082;&#1072;.mp3" TargetMode="External"/><Relationship Id="rId6" Type="http://schemas.openxmlformats.org/officeDocument/2006/relationships/image" Target="../media/image2.gif"/><Relationship Id="rId11" Type="http://schemas.openxmlformats.org/officeDocument/2006/relationships/image" Target="../media/image9.png"/><Relationship Id="rId5" Type="http://schemas.openxmlformats.org/officeDocument/2006/relationships/image" Target="../media/image1.jpeg"/><Relationship Id="rId10" Type="http://schemas.openxmlformats.org/officeDocument/2006/relationships/image" Target="../media/image5.jpeg"/><Relationship Id="rId4" Type="http://schemas.openxmlformats.org/officeDocument/2006/relationships/audio" Target="../media/audio1.wav"/><Relationship Id="rId9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gif"/><Relationship Id="rId4" Type="http://schemas.openxmlformats.org/officeDocument/2006/relationships/image" Target="../media/image11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6" descr="Материалы за Октябрь 2010 года &quot; WWW.OPEN.AZ - ОТКРОЙ ДЛЯ СЕБЯ АЗЕРБАЙДЖАН!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0176" y="0"/>
            <a:ext cx="1096965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0176" y="116632"/>
            <a:ext cx="8494740" cy="6706375"/>
          </a:xfrm>
          <a:prstGeom prst="rect">
            <a:avLst/>
          </a:prstGeom>
        </p:spPr>
      </p:pic>
      <p:pic>
        <p:nvPicPr>
          <p:cNvPr id="5" name="Picture 2" descr="https://st.fl.ru/users/Dodroff/upload/f_9375200b8f682571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53518"/>
          <a:stretch/>
        </p:blipFill>
        <p:spPr bwMode="auto">
          <a:xfrm>
            <a:off x="3929057" y="2214555"/>
            <a:ext cx="2000265" cy="42148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272565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6" descr="Материалы за Октябрь 2010 года &quot; WWW.OPEN.AZ - ОТКРОЙ ДЛЯ СЕБЯ АЗЕРБАЙДЖАН!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0176" y="0"/>
            <a:ext cx="1096965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0176" y="116632"/>
            <a:ext cx="8494740" cy="6706375"/>
          </a:xfrm>
          <a:prstGeom prst="rect">
            <a:avLst/>
          </a:prstGeom>
        </p:spPr>
      </p:pic>
      <p:pic>
        <p:nvPicPr>
          <p:cNvPr id="1032" name="Picture 8" descr="http://www.mama-dv.ru/wp-content/uploads/2010/09/Children_Day_vector_wallpaper_0168005a.jpg">
            <a:hlinkClick r:id="rId6" action="ppaction://hlinksldjump"/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22141" y="2247954"/>
            <a:ext cx="3098738" cy="232405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AutoShape 2" descr="https://apf.mail.ru/cgi-bin/readmsg/45395_html_m1a9ce3a1%5B1%5D.jpg?id=14179662950000000986%3B0%3B1&amp;x-email=99003311%40mail.ru&amp;exif=1&amp;bs=2685&amp;bl=40962&amp;ct=image%2Fjpeg&amp;cn=45395_html_m1a9ce3a1%5B1%5D.jpg&amp;cte=binary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" name="AutoShape 4" descr="https://apf.mail.ru/cgi-bin/readmsg/45395_html_m1a9ce3a1%5B1%5D.jpg?id=14179662950000000986%3B0%3B1&amp;x-email=99003311%40mail.ru&amp;exif=1&amp;bs=2685&amp;bl=40962&amp;ct=image%2Fjpeg&amp;cn=45395_html_m1a9ce3a1%5B1%5D.jpg&amp;cte=binary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6" descr="https://apf.mail.ru/cgi-bin/readmsg/45395_html_m1a9ce3a1%5B1%5D.jpg?id=14179662950000000986%3B0%3B1&amp;x-email=99003311%40mail.ru&amp;exif=1&amp;bs=2685&amp;bl=40962&amp;ct=image%2Fjpeg&amp;cn=45395_html_m1a9ce3a1%5B1%5D.jpg&amp;cte=binary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AutoShape 8" descr="https://apf.mail.ru/cgi-bin/readmsg/45395_html_m1a9ce3a1%5B1%5D.jpg?id=14179662950000000986%3B0%3B1&amp;x-email=99003311%40mail.ru&amp;exif=1&amp;bs=2685&amp;bl=40962&amp;ct=image%2Fjpeg&amp;cn=45395_html_m1a9ce3a1%5B1%5D.jpg&amp;cte=binary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7" name="Рисунок 6">
            <a:hlinkClick r:id="rId6" action="ppaction://hlinksldjump"/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975188" y="4213873"/>
            <a:ext cx="3097010" cy="2314468"/>
          </a:xfrm>
          <a:prstGeom prst="rect">
            <a:avLst/>
          </a:prstGeom>
        </p:spPr>
      </p:pic>
      <p:sp>
        <p:nvSpPr>
          <p:cNvPr id="8" name="AutoShape 10" descr="https://apf.mail.ru/cgi-bin/readmsg/vm-obl010-1%5B1%5D.png?x-email=99003311%40mail.ru&amp;id=14179662950000000986%3B0%3B2&amp;mode=attachment&amp;channel&amp;bs=43835&amp;bl=217267&amp;ct=image%2Fpng&amp;cn=vm-obl010-1%5B1%5D.png&amp;cte=binary&amp;preview=1&amp;exif=1"/>
          <p:cNvSpPr>
            <a:spLocks noChangeAspect="1" noChangeArrowheads="1"/>
          </p:cNvSpPr>
          <p:nvPr/>
        </p:nvSpPr>
        <p:spPr bwMode="auto">
          <a:xfrm>
            <a:off x="765175" y="465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" name="AutoShape 12" descr="https://apf.mail.ru/cgi-bin/readmsg/vm-obl010-1%5B1%5D.png?x-email=99003311%40mail.ru&amp;id=14179662950000000986%3B0%3B2&amp;mode=attachment&amp;channel&amp;bs=43835&amp;bl=217267&amp;ct=image%2Fpng&amp;cn=vm-obl010-1%5B1%5D.png&amp;cte=binary&amp;preview=1&amp;exif=1"/>
          <p:cNvSpPr>
            <a:spLocks noChangeAspect="1" noChangeArrowheads="1"/>
          </p:cNvSpPr>
          <p:nvPr/>
        </p:nvSpPr>
        <p:spPr bwMode="auto">
          <a:xfrm>
            <a:off x="917575" y="6175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7" name="Picture 13" descr="C:\Users\111\Pictures\vm-obl010-1[1].pn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619671" y="2179462"/>
            <a:ext cx="2113633" cy="21136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Полянка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10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7918860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0013" fill="hold"/>
                                        <p:tgtEl>
                                          <p:spTgt spid="1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0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1" dur="2000" fill="hold"/>
                                        <p:tgtEl>
                                          <p:spTgt spid="103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7"/>
                  </p:tgtEl>
                </p:cond>
              </p:nextCondLst>
            </p:seq>
            <p:audio>
              <p:cMediaNode>
                <p:cTn id="1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5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6" descr="Материалы за Октябрь 2010 года &quot; WWW.OPEN.AZ - ОТКРОЙ ДЛЯ СЕБЯ АЗЕРБАЙДЖАН!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0176" y="0"/>
            <a:ext cx="1096965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0176" y="116632"/>
            <a:ext cx="8494740" cy="6706375"/>
          </a:xfrm>
          <a:prstGeom prst="rect">
            <a:avLst/>
          </a:prstGeom>
        </p:spPr>
      </p:pic>
      <p:pic>
        <p:nvPicPr>
          <p:cNvPr id="1032" name="Picture 8" descr="http://www.mama-dv.ru/wp-content/uploads/2010/09/Children_Day_vector_wallpaper_0168005a.jpg">
            <a:hlinkClick r:id="rId6" action="ppaction://hlinksldjump"/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22141" y="2247954"/>
            <a:ext cx="3098738" cy="232405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AutoShape 2" descr="https://apf.mail.ru/cgi-bin/readmsg/45395_html_m1a9ce3a1%5B1%5D.jpg?id=14179662950000000986%3B0%3B1&amp;x-email=99003311%40mail.ru&amp;exif=1&amp;bs=2685&amp;bl=40962&amp;ct=image%2Fjpeg&amp;cn=45395_html_m1a9ce3a1%5B1%5D.jpg&amp;cte=binary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" name="AutoShape 4" descr="https://apf.mail.ru/cgi-bin/readmsg/45395_html_m1a9ce3a1%5B1%5D.jpg?id=14179662950000000986%3B0%3B1&amp;x-email=99003311%40mail.ru&amp;exif=1&amp;bs=2685&amp;bl=40962&amp;ct=image%2Fjpeg&amp;cn=45395_html_m1a9ce3a1%5B1%5D.jpg&amp;cte=binary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6" descr="https://apf.mail.ru/cgi-bin/readmsg/45395_html_m1a9ce3a1%5B1%5D.jpg?id=14179662950000000986%3B0%3B1&amp;x-email=99003311%40mail.ru&amp;exif=1&amp;bs=2685&amp;bl=40962&amp;ct=image%2Fjpeg&amp;cn=45395_html_m1a9ce3a1%5B1%5D.jpg&amp;cte=binary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AutoShape 8" descr="https://apf.mail.ru/cgi-bin/readmsg/45395_html_m1a9ce3a1%5B1%5D.jpg?id=14179662950000000986%3B0%3B1&amp;x-email=99003311%40mail.ru&amp;exif=1&amp;bs=2685&amp;bl=40962&amp;ct=image%2Fjpeg&amp;cn=45395_html_m1a9ce3a1%5B1%5D.jpg&amp;cte=binary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" name="AutoShape 10" descr="https://apf.mail.ru/cgi-bin/readmsg/vm-obl010-1%5B1%5D.png?x-email=99003311%40mail.ru&amp;id=14179662950000000986%3B0%3B2&amp;mode=attachment&amp;channel&amp;bs=43835&amp;bl=217267&amp;ct=image%2Fpng&amp;cn=vm-obl010-1%5B1%5D.png&amp;cte=binary&amp;preview=1&amp;exif=1"/>
          <p:cNvSpPr>
            <a:spLocks noChangeAspect="1" noChangeArrowheads="1"/>
          </p:cNvSpPr>
          <p:nvPr/>
        </p:nvSpPr>
        <p:spPr bwMode="auto">
          <a:xfrm>
            <a:off x="765175" y="465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" name="AutoShape 12" descr="https://apf.mail.ru/cgi-bin/readmsg/vm-obl010-1%5B1%5D.png?x-email=99003311%40mail.ru&amp;id=14179662950000000986%3B0%3B2&amp;mode=attachment&amp;channel&amp;bs=43835&amp;bl=217267&amp;ct=image%2Fpng&amp;cn=vm-obl010-1%5B1%5D.png&amp;cte=binary&amp;preview=1&amp;exif=1"/>
          <p:cNvSpPr>
            <a:spLocks noChangeAspect="1" noChangeArrowheads="1"/>
          </p:cNvSpPr>
          <p:nvPr/>
        </p:nvSpPr>
        <p:spPr bwMode="auto">
          <a:xfrm>
            <a:off x="917575" y="6175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7" name="Picture 13" descr="C:\Users\111\Pictures\vm-obl010-1[1].png">
            <a:hlinkClick r:id="rId6" action="ppaction://hlinksldjump"/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619671" y="2179462"/>
            <a:ext cx="2113633" cy="21136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975188" y="4214819"/>
            <a:ext cx="3097010" cy="2314468"/>
          </a:xfrm>
          <a:prstGeom prst="rect">
            <a:avLst/>
          </a:prstGeom>
        </p:spPr>
      </p:pic>
      <p:pic>
        <p:nvPicPr>
          <p:cNvPr id="16" name="Марш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10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7918860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8175" fill="hold"/>
                                        <p:tgtEl>
                                          <p:spTgt spid="1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1" dur="2000" fill="hold"/>
                                        <p:tgtEl>
                                          <p:spTgt spid="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>
                <p:cTn id="1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6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6" descr="Материалы за Октябрь 2010 года &quot; WWW.OPEN.AZ - ОТКРОЙ ДЛЯ СЕБЯ АЗЕРБАЙДЖАН!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0176" y="0"/>
            <a:ext cx="1096965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0176" y="116632"/>
            <a:ext cx="8494740" cy="6706375"/>
          </a:xfrm>
          <a:prstGeom prst="rect">
            <a:avLst/>
          </a:prstGeom>
        </p:spPr>
      </p:pic>
      <p:sp>
        <p:nvSpPr>
          <p:cNvPr id="2" name="AutoShape 2" descr="https://apf.mail.ru/cgi-bin/readmsg/45395_html_m1a9ce3a1%5B1%5D.jpg?id=14179662950000000986%3B0%3B1&amp;x-email=99003311%40mail.ru&amp;exif=1&amp;bs=2685&amp;bl=40962&amp;ct=image%2Fjpeg&amp;cn=45395_html_m1a9ce3a1%5B1%5D.jpg&amp;cte=binary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" name="AutoShape 4" descr="https://apf.mail.ru/cgi-bin/readmsg/45395_html_m1a9ce3a1%5B1%5D.jpg?id=14179662950000000986%3B0%3B1&amp;x-email=99003311%40mail.ru&amp;exif=1&amp;bs=2685&amp;bl=40962&amp;ct=image%2Fjpeg&amp;cn=45395_html_m1a9ce3a1%5B1%5D.jpg&amp;cte=binary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6" descr="https://apf.mail.ru/cgi-bin/readmsg/45395_html_m1a9ce3a1%5B1%5D.jpg?id=14179662950000000986%3B0%3B1&amp;x-email=99003311%40mail.ru&amp;exif=1&amp;bs=2685&amp;bl=40962&amp;ct=image%2Fjpeg&amp;cn=45395_html_m1a9ce3a1%5B1%5D.jpg&amp;cte=binary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AutoShape 8" descr="https://apf.mail.ru/cgi-bin/readmsg/45395_html_m1a9ce3a1%5B1%5D.jpg?id=14179662950000000986%3B0%3B1&amp;x-email=99003311%40mail.ru&amp;exif=1&amp;bs=2685&amp;bl=40962&amp;ct=image%2Fjpeg&amp;cn=45395_html_m1a9ce3a1%5B1%5D.jpg&amp;cte=binary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" name="AutoShape 10" descr="https://apf.mail.ru/cgi-bin/readmsg/vm-obl010-1%5B1%5D.png?x-email=99003311%40mail.ru&amp;id=14179662950000000986%3B0%3B2&amp;mode=attachment&amp;channel&amp;bs=43835&amp;bl=217267&amp;ct=image%2Fpng&amp;cn=vm-obl010-1%5B1%5D.png&amp;cte=binary&amp;preview=1&amp;exif=1"/>
          <p:cNvSpPr>
            <a:spLocks noChangeAspect="1" noChangeArrowheads="1"/>
          </p:cNvSpPr>
          <p:nvPr/>
        </p:nvSpPr>
        <p:spPr bwMode="auto">
          <a:xfrm>
            <a:off x="765175" y="465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" name="AutoShape 12" descr="https://apf.mail.ru/cgi-bin/readmsg/vm-obl010-1%5B1%5D.png?x-email=99003311%40mail.ru&amp;id=14179662950000000986%3B0%3B2&amp;mode=attachment&amp;channel&amp;bs=43835&amp;bl=217267&amp;ct=image%2Fpng&amp;cn=vm-obl010-1%5B1%5D.png&amp;cte=binary&amp;preview=1&amp;exif=1"/>
          <p:cNvSpPr>
            <a:spLocks noChangeAspect="1" noChangeArrowheads="1"/>
          </p:cNvSpPr>
          <p:nvPr/>
        </p:nvSpPr>
        <p:spPr bwMode="auto">
          <a:xfrm>
            <a:off x="917575" y="6175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7" name="Picture 13" descr="C:\Users\111\Pictures\vm-obl010-1[1].png">
            <a:hlinkClick r:id="rId7" action="ppaction://hlinksldjump"/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619671" y="2179462"/>
            <a:ext cx="2113633" cy="21136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Полянка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9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7" name="Рисунок 6">
            <a:hlinkClick r:id="rId7" action="ppaction://hlinksldjump"/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975188" y="4214819"/>
            <a:ext cx="3097010" cy="2314468"/>
          </a:xfrm>
          <a:prstGeom prst="rect">
            <a:avLst/>
          </a:prstGeom>
        </p:spPr>
      </p:pic>
      <p:pic>
        <p:nvPicPr>
          <p:cNvPr id="14" name="Колыбельная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11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1032" name="Picture 8" descr="http://www.mama-dv.ru/wp-content/uploads/2010/09/Children_Day_vector_wallpaper_0168005a.jpg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22141" y="2247954"/>
            <a:ext cx="3098738" cy="232405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7918860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3530" fill="hold"/>
                                        <p:tgtEl>
                                          <p:spTgt spid="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5"/>
                </p:tgtEl>
              </p:cMediaNode>
            </p:audio>
            <p:audio>
              <p:cMediaNode>
                <p:cTn id="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4"/>
                </p:tgtEl>
              </p:cMediaNode>
            </p:audio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10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3" dur="2000" fill="hold"/>
                                        <p:tgtEl>
                                          <p:spTgt spid="103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2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319850" y="0"/>
            <a:ext cx="9496024" cy="6858000"/>
          </a:xfrm>
          <a:prstGeom prst="rect">
            <a:avLst/>
          </a:prstGeom>
        </p:spPr>
      </p:pic>
      <p:pic>
        <p:nvPicPr>
          <p:cNvPr id="2" name="Picture 2" descr="https://st.fl.ru/users/Dodroff/upload/f_9375200b8f682571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53518"/>
          <a:stretch/>
        </p:blipFill>
        <p:spPr bwMode="auto">
          <a:xfrm>
            <a:off x="3274887" y="908720"/>
            <a:ext cx="2233215" cy="38911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https://st.fl.ru/users/Dodroff/upload/f_9375200b8f682571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53518"/>
          <a:stretch/>
        </p:blipFill>
        <p:spPr bwMode="auto">
          <a:xfrm>
            <a:off x="3309744" y="908720"/>
            <a:ext cx="2233215" cy="38911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Управляющая кнопка: возврат 4">
            <a:hlinkClick r:id="" action="ppaction://hlinkshowjump?jump=lastslideviewed" highlightClick="1"/>
          </p:cNvPr>
          <p:cNvSpPr/>
          <p:nvPr/>
        </p:nvSpPr>
        <p:spPr>
          <a:xfrm>
            <a:off x="251520" y="5445224"/>
            <a:ext cx="648072" cy="432048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87599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352024" y="0"/>
            <a:ext cx="9496024" cy="6858000"/>
          </a:xfrm>
          <a:prstGeom prst="rect">
            <a:avLst/>
          </a:prstGeom>
        </p:spPr>
      </p:pic>
      <p:pic>
        <p:nvPicPr>
          <p:cNvPr id="2" name="Picture 2" descr="https://st.fl.ru/users/Dodroff/upload/f_9375200b8f682571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53518"/>
          <a:stretch/>
        </p:blipFill>
        <p:spPr bwMode="auto">
          <a:xfrm>
            <a:off x="3000364" y="785794"/>
            <a:ext cx="2233215" cy="38911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новая анимация, анимированные прикольные картинки, глиттеры на прозрачном фоне, самые аватарки, как создать анимацию в фотошопе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071802" y="3786190"/>
            <a:ext cx="3000396" cy="1123950"/>
          </a:xfrm>
          <a:prstGeom prst="rect">
            <a:avLst/>
          </a:prstGeom>
          <a:noFill/>
        </p:spPr>
      </p:pic>
      <p:pic>
        <p:nvPicPr>
          <p:cNvPr id="1032" name="Picture 8" descr="Анимашки Новый год и Рождество от 1850 до 1900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962265">
            <a:off x="4286248" y="285728"/>
            <a:ext cx="1371600" cy="13716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1875991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C 0.069 0  0.125 0.07458  0.125 0.16647  C 0.125 0.25837  0.069 0.33295  0 0.33295  C -0.069 0.33295  -0.125 0.25837  -0.125 0.16647  C -0.125 0.07458  -0.069 0  0 0  Z" pathEditMode="relative" ptsTypes="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283</TotalTime>
  <Words>0</Words>
  <Application>Microsoft Office PowerPoint</Application>
  <PresentationFormat>Экран (4:3)</PresentationFormat>
  <Paragraphs>0</Paragraphs>
  <Slides>6</Slides>
  <Notes>0</Notes>
  <HiddenSlides>0</HiddenSlides>
  <MMClips>4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111</dc:creator>
  <cp:lastModifiedBy>76465465</cp:lastModifiedBy>
  <cp:revision>25</cp:revision>
  <dcterms:created xsi:type="dcterms:W3CDTF">2014-12-04T17:22:17Z</dcterms:created>
  <dcterms:modified xsi:type="dcterms:W3CDTF">2014-12-09T21:46:30Z</dcterms:modified>
</cp:coreProperties>
</file>