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0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CC65AC53-550C-4668-B142-3E0A93131412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45F1840-FE21-488F-B397-70CFB87DD3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2334690" y="3094484"/>
            <a:ext cx="6083280" cy="1599722"/>
          </a:xfrm>
        </p:spPr>
        <p:txBody>
          <a:bodyPr/>
          <a:lstStyle/>
          <a:p>
            <a:r>
              <a:rPr lang="ru-RU" sz="3200" dirty="0">
                <a:effectLst/>
              </a:rPr>
              <a:t>модель инновационных проектов в дошкольном образовании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Зенова</a:t>
            </a:r>
            <a:r>
              <a:rPr lang="ru-RU" dirty="0" smtClean="0"/>
              <a:t> А. 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027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Инновационная деятельность в дошкольном учреждении может отражать следующие направления: - обновление содержания образования дошкольников; - развитие и совершенствование системы преемственных взаимоотношений со школой с учётом ФГТ и ФГОС; - возобновление деятельности с детьми с ярко выраженными интеллектуальными способностями; -совершенствование системы взаимодействия с семьями воспитанников; - расширение внешних связей, взаимодействие с социумом; - обновление и совершенствование системы методической работы; -обновление системы управления качеством образования; </a:t>
            </a:r>
          </a:p>
        </p:txBody>
      </p:sp>
    </p:spTree>
    <p:extLst>
      <p:ext uri="{BB962C8B-B14F-4D97-AF65-F5344CB8AC3E}">
        <p14:creationId xmlns:p14="http://schemas.microsoft.com/office/powerpoint/2010/main" val="952978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Направления инновационной образовательной деятельности специалистов ДОУ могут отражать следующую содержательность: повышение качества образования дошкольников и совершенствование системы взаимодействия детей и взрослых в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-образовательном процессе в соответствии с требованиями ФГТ; совершенствование психолого-педагогического сопровождения детей, имеющих ярко выраженные способности; обогащение среды развития ребёнка по приоритетным направлениям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-образовательной деятельности с воспитанниками ДОУ; развитие системы взаимодействия со школой в соответствии с ФГТ и ФГОС; </a:t>
            </a:r>
          </a:p>
        </p:txBody>
      </p:sp>
    </p:spTree>
    <p:extLst>
      <p:ext uri="{BB962C8B-B14F-4D97-AF65-F5344CB8AC3E}">
        <p14:creationId xmlns:p14="http://schemas.microsoft.com/office/powerpoint/2010/main" val="2142601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Направления инновационной образовательной деятельности специалистов ДОУ могут отражать следующую содержательность: (продолжение) расширение образовательных услуг с новым конкурентоспособным качеством; создание условий для совершенствования и развития профессиональной компетентности педагогов; совершенствование мотивационного обеспечения инновационной деятельности в ДОУ; повышение эффективности использования ресурсов ДОУ. </a:t>
            </a:r>
          </a:p>
        </p:txBody>
      </p:sp>
    </p:spTree>
    <p:extLst>
      <p:ext uri="{BB962C8B-B14F-4D97-AF65-F5344CB8AC3E}">
        <p14:creationId xmlns:p14="http://schemas.microsoft.com/office/powerpoint/2010/main" val="3051164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Основные понятия Инновации в образовании – естественное и необходимое условие его развития в соответствии с постоянно меняющимися потребностями общества. Инновационный процесс – это мотивированный, целенаправленный и сознательный процесс по созданию, освоению, использованию и распространению современных (или осовремененных) идей (теорий, методик, технологий и т.п.), актуальных и адаптированных для данных условий и соответствующих определённым критериям. </a:t>
            </a:r>
          </a:p>
        </p:txBody>
      </p:sp>
    </p:spTree>
    <p:extLst>
      <p:ext uri="{BB962C8B-B14F-4D97-AF65-F5344CB8AC3E}">
        <p14:creationId xmlns:p14="http://schemas.microsoft.com/office/powerpoint/2010/main" val="998907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Основные понятия Особенность инновационного процесса – его циклический характер, выражающийся в следующей структуре этапов, которые проходит нововведение: возникновение, быстрый рост с оппонентами, зрелость, освоение, распространение, насыщение, </a:t>
            </a:r>
            <a:r>
              <a:rPr lang="ru-RU" dirty="0" err="1"/>
              <a:t>рутинизация</a:t>
            </a:r>
            <a:r>
              <a:rPr lang="ru-RU" dirty="0"/>
              <a:t>, кризис, финиш. Виды инноваций (по специфике и месту их использования): технологические, методические, организационные, управленческие, экономические, социальные, юридические. Под инновациями в обучении (могут быть технологическими, методическими, организационными) предлагается понимать новые методики преподавания, новые способы организации занятий, новшества в организации содержания образования (</a:t>
            </a:r>
            <a:r>
              <a:rPr lang="ru-RU" dirty="0" err="1"/>
              <a:t>межпредметные</a:t>
            </a:r>
            <a:r>
              <a:rPr lang="ru-RU" dirty="0"/>
              <a:t> программы), методы оценивания образовательного результата. </a:t>
            </a:r>
          </a:p>
        </p:txBody>
      </p:sp>
    </p:spTree>
    <p:extLst>
      <p:ext uri="{BB962C8B-B14F-4D97-AF65-F5344CB8AC3E}">
        <p14:creationId xmlns:p14="http://schemas.microsoft.com/office/powerpoint/2010/main" val="7076739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Подходы к понятию « инновация » ( анализ ответов на предложенную анкету ) инновация в образовании – конечный результат деятельности, ориентированный на получение нового знания, новой технологии (методики) или организационной формы существования общеобразовательного учреждения, которые можно передать (продать) другим субъектам - количество выборов- 8; инновация (согласно широкому подходу) – это актуально значимые и системно самоорганизующиеся новообразования, возникающие на основе разнообразия инициатив и новшеств, которые становятся перспективными для образования и позитивно влияют на его развитие. - количество выборов- 6; </a:t>
            </a:r>
          </a:p>
        </p:txBody>
      </p:sp>
    </p:spTree>
    <p:extLst>
      <p:ext uri="{BB962C8B-B14F-4D97-AF65-F5344CB8AC3E}">
        <p14:creationId xmlns:p14="http://schemas.microsoft.com/office/powerpoint/2010/main" val="1666360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Основные подходы к развитию инновационных процессов в дошкольном образовании </a:t>
            </a:r>
            <a:endParaRPr lang="ru-RU" dirty="0" smtClean="0"/>
          </a:p>
          <a:p>
            <a:r>
              <a:rPr lang="ru-RU" dirty="0" smtClean="0"/>
              <a:t>Стоит </a:t>
            </a:r>
            <a:r>
              <a:rPr lang="ru-RU" dirty="0"/>
              <a:t>только попристальнее вглядеться в настоящее, будущее вдруг выступит само собой. </a:t>
            </a:r>
            <a:endParaRPr lang="ru-RU" dirty="0" smtClean="0"/>
          </a:p>
          <a:p>
            <a:r>
              <a:rPr lang="ru-RU" dirty="0" smtClean="0"/>
              <a:t>Н</a:t>
            </a:r>
            <a:r>
              <a:rPr lang="ru-RU" dirty="0"/>
              <a:t>. В. </a:t>
            </a:r>
            <a:r>
              <a:rPr lang="ru-RU" dirty="0" smtClean="0"/>
              <a:t>Гоголь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889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Цель государственной политики в области образования -... создание механизмов, способных кардинально поднять качество отечественного образования Основные характеристики качества образования (ФГОС): успешность; мобильность; социализация учащихся «В России необходим переход от модели «контроля качества» к модели «обеспечения качества» (мнение многочисленных международных экспертов) </a:t>
            </a:r>
          </a:p>
        </p:txBody>
      </p:sp>
    </p:spTree>
    <p:extLst>
      <p:ext uri="{BB962C8B-B14F-4D97-AF65-F5344CB8AC3E}">
        <p14:creationId xmlns:p14="http://schemas.microsoft.com/office/powerpoint/2010/main" val="2980550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Переход на новую стадию инновационной деятельности связан с рядом преобразований : Появление новых условий (запрос социума, изменение политики государства, обновление требований к качеству образования); Появление новых нормативно-правовых документов, регламентирующих деятельность в дошкольном учреждении (требования ФГТ и др.); Расширение внешних научных и социальных связей; Привлечение родителей к активным партнёрским отношениям с ДОУ; Использование теоретической базы для проектирования нововведений. </a:t>
            </a:r>
          </a:p>
        </p:txBody>
      </p:sp>
    </p:spTree>
    <p:extLst>
      <p:ext uri="{BB962C8B-B14F-4D97-AF65-F5344CB8AC3E}">
        <p14:creationId xmlns:p14="http://schemas.microsoft.com/office/powerpoint/2010/main" val="2410197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Государственная политика в области дошкольного образования Модернизация системы дошкольного образования - переход от задачи «доступности места в детском саду» к задаче «развитие услуг для дошкольников»: модели раннего развития (0-3 года) детей; уровни и качество </a:t>
            </a:r>
            <a:r>
              <a:rPr lang="ru-RU" dirty="0" err="1"/>
              <a:t>предшкольного</a:t>
            </a:r>
            <a:r>
              <a:rPr lang="ru-RU" dirty="0"/>
              <a:t> воспитания и образования детей; территория детского сада – как образовательное пространство; разновозрастные группы и группы для детей с ограниченными возможностями; семейное </a:t>
            </a:r>
            <a:r>
              <a:rPr lang="ru-RU" dirty="0" err="1"/>
              <a:t>воспита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644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Государственные документы в области дошкольного образования Новый документ «Федеральные государственные требования к структуре основной общеобразовательной программы дошкольного образования» Важно привлечь внимание работников сферы дошкольного образования к ценностным, содержательно-смысловым и технологическим аспектам дошкольного образования, как фундаментальной системы, закладывающей базовые основания личности ребёнка (ФГТ и ФГОС НОО – успешность, мобильность, социализация личности) </a:t>
            </a:r>
          </a:p>
        </p:txBody>
      </p:sp>
    </p:spTree>
    <p:extLst>
      <p:ext uri="{BB962C8B-B14F-4D97-AF65-F5344CB8AC3E}">
        <p14:creationId xmlns:p14="http://schemas.microsoft.com/office/powerpoint/2010/main" val="2227688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Позитивные стратегические ориентиры в развитии системы дошкольного образования (на основе ФГТ, Приказ 655 </a:t>
            </a:r>
            <a:r>
              <a:rPr lang="ru-RU" dirty="0" err="1"/>
              <a:t>Минобрнауки</a:t>
            </a:r>
            <a:r>
              <a:rPr lang="ru-RU" dirty="0"/>
              <a:t>) Ориентация на содействие развитию ребёнка при взаимодействии с родителями; Желание сделать жизнь детей в детском саду более осмысленной и интересной; Отказ от копирования школьных технологий и форм организации обучения; Стремление к формированию инициативного, активного и самостоятельного ребёнка; </a:t>
            </a:r>
          </a:p>
        </p:txBody>
      </p:sp>
    </p:spTree>
    <p:extLst>
      <p:ext uri="{BB962C8B-B14F-4D97-AF65-F5344CB8AC3E}">
        <p14:creationId xmlns:p14="http://schemas.microsoft.com/office/powerpoint/2010/main" val="3049256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Позитивные стратегические ориентиры в развитии системы дошкольного образования (продолжение) Попытка повлиять на сокращение и упрощение содержания образования для детей дошкольного возраста за счёт установления целевых ориентиров для каждой образовательной области; Создание условий для того, чтобы воспитатель мог учитывать особенности развития, интересы детей своей группы, специфику национально-культурных и природных географических условий, в которых осуществляется образовательный процесс, и многое другое. </a:t>
            </a:r>
          </a:p>
        </p:txBody>
      </p:sp>
    </p:spTree>
    <p:extLst>
      <p:ext uri="{BB962C8B-B14F-4D97-AF65-F5344CB8AC3E}">
        <p14:creationId xmlns:p14="http://schemas.microsoft.com/office/powerpoint/2010/main" val="165190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Государственные документы в области дошкольного образования В настоящее время принят Приказ </a:t>
            </a:r>
            <a:r>
              <a:rPr lang="ru-RU" dirty="0" err="1"/>
              <a:t>Минобрнауки</a:t>
            </a:r>
            <a:r>
              <a:rPr lang="ru-RU" dirty="0"/>
              <a:t> РФ 2151 от 20.07.2011 г. Об утверждении федеральных государственных требований к условиям реализации основной общеобразовательной программы. В нынешних условиях образование должно не только видоизменяться в соответствии с общественными переменами, но и придавать импульс инновационным процессам. </a:t>
            </a:r>
          </a:p>
        </p:txBody>
      </p:sp>
    </p:spTree>
    <p:extLst>
      <p:ext uri="{BB962C8B-B14F-4D97-AF65-F5344CB8AC3E}">
        <p14:creationId xmlns:p14="http://schemas.microsoft.com/office/powerpoint/2010/main" val="29350679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Тетрадь для рисования</Template>
  <TotalTime>58</TotalTime>
  <Words>905</Words>
  <Application>Microsoft Office PowerPoint</Application>
  <PresentationFormat>Экран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Sketchbook</vt:lpstr>
      <vt:lpstr>модель инновационных проектов в дошкольном образовании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инновационных проектов в дошкольном образовании</dc:title>
  <dc:creator>Александр</dc:creator>
  <cp:lastModifiedBy>Александр</cp:lastModifiedBy>
  <cp:revision>2</cp:revision>
  <dcterms:created xsi:type="dcterms:W3CDTF">2014-04-18T04:25:27Z</dcterms:created>
  <dcterms:modified xsi:type="dcterms:W3CDTF">2014-04-18T05:23:54Z</dcterms:modified>
</cp:coreProperties>
</file>