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87" r:id="rId2"/>
    <p:sldId id="289" r:id="rId3"/>
    <p:sldId id="290" r:id="rId4"/>
    <p:sldId id="292" r:id="rId5"/>
    <p:sldId id="29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3AE11-F40D-453B-B987-645472C9A8C7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CD574-1847-41BE-B3DC-7CE7009F8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33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+mn-lt"/>
              </a:rPr>
              <a:t>Предметно-развивающая среда</a:t>
            </a:r>
            <a:endParaRPr lang="ru-RU" sz="3200" dirty="0">
              <a:latin typeface="+mn-lt"/>
            </a:endParaRPr>
          </a:p>
        </p:txBody>
      </p:sp>
      <p:pic>
        <p:nvPicPr>
          <p:cNvPr id="2050" name="Picture 2" descr="C:\Users\Ирина\Desktop\моё фото\предм разв среа светляч\SDC10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4725144"/>
            <a:ext cx="3096344" cy="17281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Моё рабочее место</a:t>
            </a:r>
            <a:endParaRPr lang="ru-RU" dirty="0"/>
          </a:p>
        </p:txBody>
      </p:sp>
      <p:pic>
        <p:nvPicPr>
          <p:cNvPr id="2051" name="Picture 3" descr="C:\Users\Ирина\Desktop\моё фото\предм разв среа светляч\рабочее мест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155329"/>
            <a:ext cx="4126607" cy="429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69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 descr="C:\Users\Ирина\Desktop\моё фото\предм разв среа светляч\SDC101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178" y="3742428"/>
            <a:ext cx="2376000" cy="287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Ирина\Desktop\моё фото\предм разв среа светляч\SDC101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556792"/>
            <a:ext cx="2376264" cy="332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05201" cy="1054250"/>
          </a:xfrm>
        </p:spPr>
        <p:txBody>
          <a:bodyPr/>
          <a:lstStyle/>
          <a:p>
            <a:r>
              <a:rPr lang="ru-RU" sz="3200" dirty="0" smtClean="0">
                <a:latin typeface="+mn-lt"/>
              </a:rPr>
              <a:t>Дидактический и методический материал</a:t>
            </a:r>
            <a:endParaRPr lang="ru-RU" sz="3200" dirty="0">
              <a:latin typeface="+mn-lt"/>
            </a:endParaRPr>
          </a:p>
        </p:txBody>
      </p:sp>
      <p:pic>
        <p:nvPicPr>
          <p:cNvPr id="4098" name="Picture 2" descr="C:\Users\Ирина\Desktop\моё фото\предм разв среа светляч\фото работа\SDC1983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1484784"/>
            <a:ext cx="2868455" cy="2264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Ирина\Desktop\моё фото\предм разв среа светляч\SDC101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3585" y="2204864"/>
            <a:ext cx="2808312" cy="225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Ирина\Desktop\моё фото\предм разв среа светляч\SDC1020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165338"/>
            <a:ext cx="2700300" cy="244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Ирина\Desktop\моё фото\предм разв среа светляч\SDC1019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7974616"/>
            <a:ext cx="1033806" cy="13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Ирина\Desktop\моё фото\предм разв среа светляч\SDC1020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588250"/>
            <a:ext cx="2485981" cy="186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24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914628"/>
          </a:xfrm>
        </p:spPr>
        <p:txBody>
          <a:bodyPr/>
          <a:lstStyle/>
          <a:p>
            <a:r>
              <a:rPr lang="ru-RU" sz="3200" dirty="0" smtClean="0"/>
              <a:t>Дидактический материл по автоматизации звуков</a:t>
            </a:r>
            <a:endParaRPr lang="ru-RU" sz="3200" dirty="0"/>
          </a:p>
        </p:txBody>
      </p:sp>
      <p:pic>
        <p:nvPicPr>
          <p:cNvPr id="6150" name="Picture 6" descr="C:\Users\Ирина\Desktop\моё фото\предм разв среа светляч\SDC101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58" y="1628800"/>
            <a:ext cx="248464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Ирина\Desktop\моё фото\предм разв среа светляч\SDC102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062266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Ирина\Desktop\моё фото\предм разв среа светляч\SDC198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317666"/>
            <a:ext cx="3034034" cy="404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Ирина\Desktop\моё фото\предм разв среа светляч\SDC1019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632" y="3817290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C:\Users\Ирина\Desktop\моё фото\предм разв среа светляч\пособия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169176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Ирина\Desktop\моё фото\предм разв среа светляч\SDC19806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5932397"/>
            <a:ext cx="3168352" cy="67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9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Дидактический материал на развитие фонематического слуха и навыков звукового анализа</a:t>
            </a:r>
            <a:endParaRPr lang="ru-RU" sz="3200" dirty="0"/>
          </a:p>
        </p:txBody>
      </p:sp>
      <p:pic>
        <p:nvPicPr>
          <p:cNvPr id="4" name="Picture 5" descr="C:\Users\Ирина\Desktop\моё фото\предм разв среа светляч\SDC102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3096491" cy="232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Ирина\Desktop\моё фото\предм разв среа светляч\SDC198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2" y="1855623"/>
            <a:ext cx="3159691" cy="236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Ирина\Desktop\фото аттестац\IMG_34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705677"/>
            <a:ext cx="2734887" cy="253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Ирина\Desktop\моё фото\предм разв среа светляч\чудо-дерево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4077072"/>
            <a:ext cx="355306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Ирина\Desktop\моё фото\предм разв среа светляч\фото работа\SDC1988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401414"/>
            <a:ext cx="3190285" cy="245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Ирина\Desktop\моё фото\предм разв среа светляч\SDC1972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869160"/>
            <a:ext cx="2365205" cy="177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98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56263" cy="1054250"/>
          </a:xfrm>
        </p:spPr>
        <p:txBody>
          <a:bodyPr/>
          <a:lstStyle/>
          <a:p>
            <a:r>
              <a:rPr lang="ru-RU" sz="2800" dirty="0" smtClean="0"/>
              <a:t>Дидактический материал на развитие лексико-грамматических категорий и связной речи</a:t>
            </a:r>
            <a:endParaRPr lang="ru-RU" sz="2800" dirty="0"/>
          </a:p>
        </p:txBody>
      </p:sp>
      <p:pic>
        <p:nvPicPr>
          <p:cNvPr id="7" name="Picture 4" descr="C:\Users\Ирина\Desktop\моё фото\предм разв среа светляч\волшебная ёл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64" y="1284420"/>
            <a:ext cx="3008676" cy="272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Ирина\Desktop\моё фото\предм разв среа светляч\SDC198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878" y="1306034"/>
            <a:ext cx="2977562" cy="233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Ирина\Desktop\моё фото\предм разв среа светляч\SDC100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878" y="4017509"/>
            <a:ext cx="2805372" cy="265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Ирина\Desktop\моё фото\предм разв среа светляч\фото работа\SDC198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132856"/>
            <a:ext cx="264381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Ирина\Desktop\моё фото\предм разв среа светляч\фото работа\SDC1988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10" y="4091124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1223</TotalTime>
  <Words>33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Твердый переплет</vt:lpstr>
      <vt:lpstr>Предметно-развивающая среда</vt:lpstr>
      <vt:lpstr>Дидактический и методический материал</vt:lpstr>
      <vt:lpstr>Дидактический материл по автоматизации звуков</vt:lpstr>
      <vt:lpstr>Дидактический материал на развитие фонематического слуха и навыков звукового анализа</vt:lpstr>
      <vt:lpstr>Дидактический материал на развитие лексико-грамматических категорий и связной речи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215</cp:revision>
  <dcterms:modified xsi:type="dcterms:W3CDTF">2015-01-13T16:12:13Z</dcterms:modified>
</cp:coreProperties>
</file>